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Montserrat" panose="020B0604020202020204" charset="0"/>
      <p:regular r:id="rId21"/>
      <p:bold r:id="rId22"/>
      <p:italic r:id="rId23"/>
      <p:boldItalic r:id="rId24"/>
    </p:embeddedFont>
    <p:embeddedFont>
      <p:font typeface="Quicksand" panose="020B0604020202020204" charset="0"/>
      <p:regular r:id="rId25"/>
      <p:bold r:id="rId26"/>
    </p:embeddedFont>
    <p:embeddedFont>
      <p:font typeface="Average" panose="020B0604020202020204" charset="0"/>
      <p:regular r:id="rId27"/>
    </p:embeddedFont>
    <p:embeddedFont>
      <p:font typeface="Playfair Display" panose="020B0604020202020204" charset="0"/>
      <p:regular r:id="rId28"/>
      <p:bold r:id="rId29"/>
      <p:italic r:id="rId30"/>
      <p:boldItalic r:id="rId31"/>
    </p:embeddedFont>
    <p:embeddedFont>
      <p:font typeface="Montserrat Medium"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8B0DA6-ACB0-4CF4-8434-0BC9917F5A12}">
  <a:tblStyle styleId="{D48B0DA6-ACB0-4CF4-8434-0BC9917F5A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00" autoAdjust="0"/>
  </p:normalViewPr>
  <p:slideViewPr>
    <p:cSldViewPr snapToGrid="0">
      <p:cViewPr>
        <p:scale>
          <a:sx n="100" d="100"/>
          <a:sy n="100" d="100"/>
        </p:scale>
        <p:origin x="946" y="2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949073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84a1a5ac5_1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c84a1a5ac5_10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8672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c84a1a5ac5_1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c84a1a5ac5_1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32805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c84a1a5ac5_1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c84a1a5ac5_1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13586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c84a1a5ac5_1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c84a1a5ac5_10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06385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c84a1a5ac5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c84a1a5ac5_1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972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c84a1a5ac5_1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c84a1a5ac5_1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0394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84a1a5ac5_1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gc84a1a5ac5_10_4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0847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c84a1a5ac5_1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c84a1a5ac5_10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86996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84a1a5ac5_1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c84a1a5ac5_1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8896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c84a1a5ac5_1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c84a1a5ac5_1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8669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84a1a5ac5_1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c84a1a5ac5_10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234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c84a1a5ac5_1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c84a1a5ac5_10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687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c84a1a5ac5_1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c84a1a5ac5_1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09023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c84a1a5ac5_1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c84a1a5ac5_1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spcBef>
                <a:spcPts val="0"/>
              </a:spcBef>
              <a:spcAft>
                <a:spcPts val="0"/>
              </a:spcAft>
              <a:buClr>
                <a:srgbClr val="324A00"/>
              </a:buClr>
              <a:buSzPts val="1400"/>
              <a:buFont typeface="Playfair Display"/>
              <a:buNone/>
            </a:pPr>
            <a:endParaRPr dirty="0"/>
          </a:p>
        </p:txBody>
      </p:sp>
    </p:spTree>
    <p:extLst>
      <p:ext uri="{BB962C8B-B14F-4D97-AF65-F5344CB8AC3E}">
        <p14:creationId xmlns:p14="http://schemas.microsoft.com/office/powerpoint/2010/main" val="2968347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84a1a5ac5_1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c84a1a5ac5_1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89928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c88e56db9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c88e56db9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548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84a1a5ac5_1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c84a1a5ac5_10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95973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a:off x="-150" y="1124700"/>
            <a:ext cx="9144000" cy="28941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txBox="1">
            <a:spLocks noGrp="1"/>
          </p:cNvSpPr>
          <p:nvPr>
            <p:ph type="ctrTitle"/>
          </p:nvPr>
        </p:nvSpPr>
        <p:spPr>
          <a:xfrm>
            <a:off x="1171500" y="1516975"/>
            <a:ext cx="6801000" cy="144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4300"/>
              <a:buFont typeface="Playfair Display"/>
              <a:buNone/>
              <a:defRPr sz="4300" b="1">
                <a:solidFill>
                  <a:srgbClr val="FFFFFF"/>
                </a:solidFill>
                <a:latin typeface="Playfair Display"/>
                <a:ea typeface="Playfair Display"/>
                <a:cs typeface="Playfair Display"/>
                <a:sym typeface="Playfair Display"/>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1390650" y="2957225"/>
            <a:ext cx="63627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900"/>
              <a:buFont typeface="Montserrat Medium"/>
              <a:buNone/>
              <a:defRPr>
                <a:solidFill>
                  <a:srgbClr val="FFFFFF"/>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p:nvPr/>
        </p:nvSpPr>
        <p:spPr>
          <a:xfrm rot="5400000">
            <a:off x="-667200" y="3755238"/>
            <a:ext cx="20553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4"/>
          <p:cNvSpPr/>
          <p:nvPr/>
        </p:nvSpPr>
        <p:spPr>
          <a:xfrm rot="10800000">
            <a:off x="7092600" y="947875"/>
            <a:ext cx="2051400" cy="3519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342">
          <p15:clr>
            <a:srgbClr val="FA7B17"/>
          </p15:clr>
        </p15:guide>
        <p15:guide id="2" pos="456">
          <p15:clr>
            <a:srgbClr val="FA7B17"/>
          </p15:clr>
        </p15:guide>
        <p15:guide id="3" orient="horz" pos="2937">
          <p15:clr>
            <a:srgbClr val="FA7B17"/>
          </p15:clr>
        </p15:guide>
        <p15:guide id="4" pos="530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5"/>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5"/>
          <p:cNvSpPr txBox="1">
            <a:spLocks noGrp="1"/>
          </p:cNvSpPr>
          <p:nvPr>
            <p:ph type="title"/>
          </p:nvPr>
        </p:nvSpPr>
        <p:spPr>
          <a:xfrm>
            <a:off x="723900" y="361950"/>
            <a:ext cx="6448200" cy="59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64" name="Google Shape;64;p15"/>
          <p:cNvSpPr txBox="1">
            <a:spLocks noGrp="1"/>
          </p:cNvSpPr>
          <p:nvPr>
            <p:ph type="body" idx="1"/>
          </p:nvPr>
        </p:nvSpPr>
        <p:spPr>
          <a:xfrm>
            <a:off x="723900" y="953775"/>
            <a:ext cx="7696200" cy="2562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8C4303"/>
              </a:buClr>
              <a:buSzPts val="1200"/>
              <a:buAutoNum type="arabicPeriod"/>
              <a:defRPr sz="1200">
                <a:solidFill>
                  <a:srgbClr val="000000"/>
                </a:solidFill>
              </a:defRPr>
            </a:lvl1pPr>
            <a:lvl2pPr marL="914400" lvl="1" indent="-304800" algn="l">
              <a:lnSpc>
                <a:spcPct val="115000"/>
              </a:lnSpc>
              <a:spcBef>
                <a:spcPts val="1600"/>
              </a:spcBef>
              <a:spcAft>
                <a:spcPts val="0"/>
              </a:spcAft>
              <a:buClr>
                <a:srgbClr val="000000"/>
              </a:buClr>
              <a:buSzPts val="1200"/>
              <a:buAutoNum type="alphaLcPeriod"/>
              <a:defRPr>
                <a:solidFill>
                  <a:srgbClr val="000000"/>
                </a:solidFill>
              </a:defRPr>
            </a:lvl2pPr>
            <a:lvl3pPr marL="1371600" lvl="2" indent="-304800" algn="l">
              <a:lnSpc>
                <a:spcPct val="115000"/>
              </a:lnSpc>
              <a:spcBef>
                <a:spcPts val="1600"/>
              </a:spcBef>
              <a:spcAft>
                <a:spcPts val="0"/>
              </a:spcAft>
              <a:buClr>
                <a:srgbClr val="000000"/>
              </a:buClr>
              <a:buSzPts val="1200"/>
              <a:buAutoNum type="romanLcPeriod"/>
              <a:defRPr>
                <a:solidFill>
                  <a:srgbClr val="000000"/>
                </a:solidFill>
              </a:defRPr>
            </a:lvl3pPr>
            <a:lvl4pPr marL="1828800" lvl="3" indent="-304800" algn="l">
              <a:lnSpc>
                <a:spcPct val="115000"/>
              </a:lnSpc>
              <a:spcBef>
                <a:spcPts val="1600"/>
              </a:spcBef>
              <a:spcAft>
                <a:spcPts val="0"/>
              </a:spcAft>
              <a:buClr>
                <a:srgbClr val="000000"/>
              </a:buClr>
              <a:buSzPts val="1200"/>
              <a:buAutoNum type="arabicPeriod"/>
              <a:defRPr>
                <a:solidFill>
                  <a:srgbClr val="000000"/>
                </a:solidFill>
              </a:defRPr>
            </a:lvl4pPr>
            <a:lvl5pPr marL="2286000" lvl="4" indent="-304800" algn="l">
              <a:lnSpc>
                <a:spcPct val="115000"/>
              </a:lnSpc>
              <a:spcBef>
                <a:spcPts val="1600"/>
              </a:spcBef>
              <a:spcAft>
                <a:spcPts val="0"/>
              </a:spcAft>
              <a:buClr>
                <a:srgbClr val="000000"/>
              </a:buClr>
              <a:buSzPts val="1200"/>
              <a:buAutoNum type="alphaLcPeriod"/>
              <a:defRPr>
                <a:solidFill>
                  <a:srgbClr val="000000"/>
                </a:solidFill>
              </a:defRPr>
            </a:lvl5pPr>
            <a:lvl6pPr marL="2743200" lvl="5" indent="-304800" algn="l">
              <a:lnSpc>
                <a:spcPct val="115000"/>
              </a:lnSpc>
              <a:spcBef>
                <a:spcPts val="1600"/>
              </a:spcBef>
              <a:spcAft>
                <a:spcPts val="0"/>
              </a:spcAft>
              <a:buClr>
                <a:srgbClr val="000000"/>
              </a:buClr>
              <a:buSzPts val="1200"/>
              <a:buAutoNum type="romanLcPeriod"/>
              <a:defRPr>
                <a:solidFill>
                  <a:srgbClr val="000000"/>
                </a:solidFill>
              </a:defRPr>
            </a:lvl6pPr>
            <a:lvl7pPr marL="3200400" lvl="6" indent="-304800" algn="l">
              <a:lnSpc>
                <a:spcPct val="115000"/>
              </a:lnSpc>
              <a:spcBef>
                <a:spcPts val="1600"/>
              </a:spcBef>
              <a:spcAft>
                <a:spcPts val="0"/>
              </a:spcAft>
              <a:buClr>
                <a:srgbClr val="000000"/>
              </a:buClr>
              <a:buSzPts val="1200"/>
              <a:buAutoNum type="arabicPeriod"/>
              <a:defRPr>
                <a:solidFill>
                  <a:srgbClr val="000000"/>
                </a:solidFill>
              </a:defRPr>
            </a:lvl7pPr>
            <a:lvl8pPr marL="3657600" lvl="7" indent="-304800" algn="l">
              <a:lnSpc>
                <a:spcPct val="115000"/>
              </a:lnSpc>
              <a:spcBef>
                <a:spcPts val="1600"/>
              </a:spcBef>
              <a:spcAft>
                <a:spcPts val="0"/>
              </a:spcAft>
              <a:buClr>
                <a:srgbClr val="000000"/>
              </a:buClr>
              <a:buSzPts val="1200"/>
              <a:buAutoNum type="alphaLcPeriod"/>
              <a:defRPr>
                <a:solidFill>
                  <a:srgbClr val="000000"/>
                </a:solidFill>
              </a:defRPr>
            </a:lvl8pPr>
            <a:lvl9pPr marL="4114800" lvl="8" indent="-304800" algn="l">
              <a:lnSpc>
                <a:spcPct val="115000"/>
              </a:lnSpc>
              <a:spcBef>
                <a:spcPts val="1600"/>
              </a:spcBef>
              <a:spcAft>
                <a:spcPts val="1600"/>
              </a:spcAft>
              <a:buClr>
                <a:srgbClr val="000000"/>
              </a:buClr>
              <a:buSzPts val="1200"/>
              <a:buAutoNum type="romanLcPeriod"/>
              <a:defRPr>
                <a:solidFill>
                  <a:srgbClr val="000000"/>
                </a:solidFill>
              </a:defRPr>
            </a:lvl9pPr>
          </a:lstStyle>
          <a:p>
            <a:endParaRPr/>
          </a:p>
        </p:txBody>
      </p:sp>
      <p:sp>
        <p:nvSpPr>
          <p:cNvPr id="65" name="Google Shape;6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66"/>
        <p:cNvGrpSpPr/>
        <p:nvPr/>
      </p:nvGrpSpPr>
      <p:grpSpPr>
        <a:xfrm>
          <a:off x="0" y="0"/>
          <a:ext cx="0" cy="0"/>
          <a:chOff x="0" y="0"/>
          <a:chExt cx="0" cy="0"/>
        </a:xfrm>
      </p:grpSpPr>
      <p:sp>
        <p:nvSpPr>
          <p:cNvPr id="67" name="Google Shape;67;p16"/>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6"/>
          <p:cNvSpPr txBox="1">
            <a:spLocks noGrp="1"/>
          </p:cNvSpPr>
          <p:nvPr>
            <p:ph type="title"/>
          </p:nvPr>
        </p:nvSpPr>
        <p:spPr>
          <a:xfrm>
            <a:off x="723975" y="361950"/>
            <a:ext cx="85206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69" name="Google Shape;69;p16"/>
          <p:cNvSpPr txBox="1">
            <a:spLocks noGrp="1"/>
          </p:cNvSpPr>
          <p:nvPr>
            <p:ph type="title" idx="2"/>
          </p:nvPr>
        </p:nvSpPr>
        <p:spPr>
          <a:xfrm>
            <a:off x="723975" y="1471400"/>
            <a:ext cx="1136400" cy="68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70" name="Google Shape;70;p16"/>
          <p:cNvSpPr txBox="1">
            <a:spLocks noGrp="1"/>
          </p:cNvSpPr>
          <p:nvPr>
            <p:ph type="title" idx="3"/>
          </p:nvPr>
        </p:nvSpPr>
        <p:spPr>
          <a:xfrm>
            <a:off x="1741350" y="1137900"/>
            <a:ext cx="27153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1800"/>
              <a:buNone/>
              <a:defRPr sz="2100">
                <a:solidFill>
                  <a:schemeClr val="accent3"/>
                </a:solidFill>
              </a:defRPr>
            </a:lvl1pPr>
            <a:lvl2pPr lvl="1" algn="l">
              <a:lnSpc>
                <a:spcPct val="100000"/>
              </a:lnSpc>
              <a:spcBef>
                <a:spcPts val="0"/>
              </a:spcBef>
              <a:spcAft>
                <a:spcPts val="0"/>
              </a:spcAft>
              <a:buClr>
                <a:srgbClr val="324A00"/>
              </a:buClr>
              <a:buSzPts val="1800"/>
              <a:buNone/>
              <a:defRPr sz="1800">
                <a:solidFill>
                  <a:srgbClr val="324A00"/>
                </a:solidFill>
              </a:defRPr>
            </a:lvl2pPr>
            <a:lvl3pPr lvl="2" algn="l">
              <a:lnSpc>
                <a:spcPct val="100000"/>
              </a:lnSpc>
              <a:spcBef>
                <a:spcPts val="0"/>
              </a:spcBef>
              <a:spcAft>
                <a:spcPts val="0"/>
              </a:spcAft>
              <a:buClr>
                <a:srgbClr val="324A00"/>
              </a:buClr>
              <a:buSzPts val="1800"/>
              <a:buNone/>
              <a:defRPr sz="1800">
                <a:solidFill>
                  <a:srgbClr val="324A00"/>
                </a:solidFill>
              </a:defRPr>
            </a:lvl3pPr>
            <a:lvl4pPr lvl="3" algn="l">
              <a:lnSpc>
                <a:spcPct val="100000"/>
              </a:lnSpc>
              <a:spcBef>
                <a:spcPts val="0"/>
              </a:spcBef>
              <a:spcAft>
                <a:spcPts val="0"/>
              </a:spcAft>
              <a:buClr>
                <a:srgbClr val="324A00"/>
              </a:buClr>
              <a:buSzPts val="1800"/>
              <a:buNone/>
              <a:defRPr sz="1800">
                <a:solidFill>
                  <a:srgbClr val="324A00"/>
                </a:solidFill>
              </a:defRPr>
            </a:lvl4pPr>
            <a:lvl5pPr lvl="4" algn="l">
              <a:lnSpc>
                <a:spcPct val="100000"/>
              </a:lnSpc>
              <a:spcBef>
                <a:spcPts val="0"/>
              </a:spcBef>
              <a:spcAft>
                <a:spcPts val="0"/>
              </a:spcAft>
              <a:buClr>
                <a:srgbClr val="324A00"/>
              </a:buClr>
              <a:buSzPts val="1800"/>
              <a:buNone/>
              <a:defRPr sz="1800">
                <a:solidFill>
                  <a:srgbClr val="324A00"/>
                </a:solidFill>
              </a:defRPr>
            </a:lvl5pPr>
            <a:lvl6pPr lvl="5" algn="l">
              <a:lnSpc>
                <a:spcPct val="100000"/>
              </a:lnSpc>
              <a:spcBef>
                <a:spcPts val="0"/>
              </a:spcBef>
              <a:spcAft>
                <a:spcPts val="0"/>
              </a:spcAft>
              <a:buClr>
                <a:srgbClr val="324A00"/>
              </a:buClr>
              <a:buSzPts val="1800"/>
              <a:buNone/>
              <a:defRPr sz="1800">
                <a:solidFill>
                  <a:srgbClr val="324A00"/>
                </a:solidFill>
              </a:defRPr>
            </a:lvl6pPr>
            <a:lvl7pPr lvl="6" algn="l">
              <a:lnSpc>
                <a:spcPct val="100000"/>
              </a:lnSpc>
              <a:spcBef>
                <a:spcPts val="0"/>
              </a:spcBef>
              <a:spcAft>
                <a:spcPts val="0"/>
              </a:spcAft>
              <a:buClr>
                <a:srgbClr val="324A00"/>
              </a:buClr>
              <a:buSzPts val="1800"/>
              <a:buNone/>
              <a:defRPr sz="1800">
                <a:solidFill>
                  <a:srgbClr val="324A00"/>
                </a:solidFill>
              </a:defRPr>
            </a:lvl7pPr>
            <a:lvl8pPr lvl="7" algn="l">
              <a:lnSpc>
                <a:spcPct val="100000"/>
              </a:lnSpc>
              <a:spcBef>
                <a:spcPts val="0"/>
              </a:spcBef>
              <a:spcAft>
                <a:spcPts val="0"/>
              </a:spcAft>
              <a:buClr>
                <a:srgbClr val="324A00"/>
              </a:buClr>
              <a:buSzPts val="1800"/>
              <a:buNone/>
              <a:defRPr sz="1800">
                <a:solidFill>
                  <a:srgbClr val="324A00"/>
                </a:solidFill>
              </a:defRPr>
            </a:lvl8pPr>
            <a:lvl9pPr lvl="8" algn="l">
              <a:lnSpc>
                <a:spcPct val="100000"/>
              </a:lnSpc>
              <a:spcBef>
                <a:spcPts val="0"/>
              </a:spcBef>
              <a:spcAft>
                <a:spcPts val="0"/>
              </a:spcAft>
              <a:buClr>
                <a:srgbClr val="324A00"/>
              </a:buClr>
              <a:buSzPts val="1800"/>
              <a:buNone/>
              <a:defRPr sz="1800">
                <a:solidFill>
                  <a:srgbClr val="324A00"/>
                </a:solidFill>
              </a:defRPr>
            </a:lvl9pPr>
          </a:lstStyle>
          <a:p>
            <a:endParaRPr/>
          </a:p>
        </p:txBody>
      </p:sp>
      <p:sp>
        <p:nvSpPr>
          <p:cNvPr id="71" name="Google Shape;71;p16"/>
          <p:cNvSpPr txBox="1">
            <a:spLocks noGrp="1"/>
          </p:cNvSpPr>
          <p:nvPr>
            <p:ph type="title" idx="4"/>
          </p:nvPr>
        </p:nvSpPr>
        <p:spPr>
          <a:xfrm>
            <a:off x="1741350" y="1522850"/>
            <a:ext cx="24720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72" name="Google Shape;72;p16"/>
          <p:cNvSpPr txBox="1">
            <a:spLocks noGrp="1"/>
          </p:cNvSpPr>
          <p:nvPr>
            <p:ph type="title" idx="5"/>
          </p:nvPr>
        </p:nvSpPr>
        <p:spPr>
          <a:xfrm>
            <a:off x="723975" y="2698375"/>
            <a:ext cx="1136400" cy="68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73" name="Google Shape;73;p16"/>
          <p:cNvSpPr txBox="1">
            <a:spLocks noGrp="1"/>
          </p:cNvSpPr>
          <p:nvPr>
            <p:ph type="title" idx="6"/>
          </p:nvPr>
        </p:nvSpPr>
        <p:spPr>
          <a:xfrm>
            <a:off x="1741350" y="2364875"/>
            <a:ext cx="27153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1800"/>
              <a:buNone/>
              <a:defRPr sz="2100">
                <a:solidFill>
                  <a:schemeClr val="accent3"/>
                </a:solidFill>
              </a:defRPr>
            </a:lvl1pPr>
            <a:lvl2pPr lvl="1" algn="l">
              <a:lnSpc>
                <a:spcPct val="100000"/>
              </a:lnSpc>
              <a:spcBef>
                <a:spcPts val="0"/>
              </a:spcBef>
              <a:spcAft>
                <a:spcPts val="0"/>
              </a:spcAft>
              <a:buClr>
                <a:srgbClr val="324A00"/>
              </a:buClr>
              <a:buSzPts val="1800"/>
              <a:buNone/>
              <a:defRPr sz="1800">
                <a:solidFill>
                  <a:srgbClr val="324A00"/>
                </a:solidFill>
              </a:defRPr>
            </a:lvl2pPr>
            <a:lvl3pPr lvl="2" algn="l">
              <a:lnSpc>
                <a:spcPct val="100000"/>
              </a:lnSpc>
              <a:spcBef>
                <a:spcPts val="0"/>
              </a:spcBef>
              <a:spcAft>
                <a:spcPts val="0"/>
              </a:spcAft>
              <a:buClr>
                <a:srgbClr val="324A00"/>
              </a:buClr>
              <a:buSzPts val="1800"/>
              <a:buNone/>
              <a:defRPr sz="1800">
                <a:solidFill>
                  <a:srgbClr val="324A00"/>
                </a:solidFill>
              </a:defRPr>
            </a:lvl3pPr>
            <a:lvl4pPr lvl="3" algn="l">
              <a:lnSpc>
                <a:spcPct val="100000"/>
              </a:lnSpc>
              <a:spcBef>
                <a:spcPts val="0"/>
              </a:spcBef>
              <a:spcAft>
                <a:spcPts val="0"/>
              </a:spcAft>
              <a:buClr>
                <a:srgbClr val="324A00"/>
              </a:buClr>
              <a:buSzPts val="1800"/>
              <a:buNone/>
              <a:defRPr sz="1800">
                <a:solidFill>
                  <a:srgbClr val="324A00"/>
                </a:solidFill>
              </a:defRPr>
            </a:lvl4pPr>
            <a:lvl5pPr lvl="4" algn="l">
              <a:lnSpc>
                <a:spcPct val="100000"/>
              </a:lnSpc>
              <a:spcBef>
                <a:spcPts val="0"/>
              </a:spcBef>
              <a:spcAft>
                <a:spcPts val="0"/>
              </a:spcAft>
              <a:buClr>
                <a:srgbClr val="324A00"/>
              </a:buClr>
              <a:buSzPts val="1800"/>
              <a:buNone/>
              <a:defRPr sz="1800">
                <a:solidFill>
                  <a:srgbClr val="324A00"/>
                </a:solidFill>
              </a:defRPr>
            </a:lvl5pPr>
            <a:lvl6pPr lvl="5" algn="l">
              <a:lnSpc>
                <a:spcPct val="100000"/>
              </a:lnSpc>
              <a:spcBef>
                <a:spcPts val="0"/>
              </a:spcBef>
              <a:spcAft>
                <a:spcPts val="0"/>
              </a:spcAft>
              <a:buClr>
                <a:srgbClr val="324A00"/>
              </a:buClr>
              <a:buSzPts val="1800"/>
              <a:buNone/>
              <a:defRPr sz="1800">
                <a:solidFill>
                  <a:srgbClr val="324A00"/>
                </a:solidFill>
              </a:defRPr>
            </a:lvl6pPr>
            <a:lvl7pPr lvl="6" algn="l">
              <a:lnSpc>
                <a:spcPct val="100000"/>
              </a:lnSpc>
              <a:spcBef>
                <a:spcPts val="0"/>
              </a:spcBef>
              <a:spcAft>
                <a:spcPts val="0"/>
              </a:spcAft>
              <a:buClr>
                <a:srgbClr val="324A00"/>
              </a:buClr>
              <a:buSzPts val="1800"/>
              <a:buNone/>
              <a:defRPr sz="1800">
                <a:solidFill>
                  <a:srgbClr val="324A00"/>
                </a:solidFill>
              </a:defRPr>
            </a:lvl7pPr>
            <a:lvl8pPr lvl="7" algn="l">
              <a:lnSpc>
                <a:spcPct val="100000"/>
              </a:lnSpc>
              <a:spcBef>
                <a:spcPts val="0"/>
              </a:spcBef>
              <a:spcAft>
                <a:spcPts val="0"/>
              </a:spcAft>
              <a:buClr>
                <a:srgbClr val="324A00"/>
              </a:buClr>
              <a:buSzPts val="1800"/>
              <a:buNone/>
              <a:defRPr sz="1800">
                <a:solidFill>
                  <a:srgbClr val="324A00"/>
                </a:solidFill>
              </a:defRPr>
            </a:lvl8pPr>
            <a:lvl9pPr lvl="8" algn="l">
              <a:lnSpc>
                <a:spcPct val="100000"/>
              </a:lnSpc>
              <a:spcBef>
                <a:spcPts val="0"/>
              </a:spcBef>
              <a:spcAft>
                <a:spcPts val="0"/>
              </a:spcAft>
              <a:buClr>
                <a:srgbClr val="324A00"/>
              </a:buClr>
              <a:buSzPts val="1800"/>
              <a:buNone/>
              <a:defRPr sz="1800">
                <a:solidFill>
                  <a:srgbClr val="324A00"/>
                </a:solidFill>
              </a:defRPr>
            </a:lvl9pPr>
          </a:lstStyle>
          <a:p>
            <a:endParaRPr/>
          </a:p>
        </p:txBody>
      </p:sp>
      <p:sp>
        <p:nvSpPr>
          <p:cNvPr id="74" name="Google Shape;74;p16"/>
          <p:cNvSpPr txBox="1">
            <a:spLocks noGrp="1"/>
          </p:cNvSpPr>
          <p:nvPr>
            <p:ph type="title" idx="7"/>
          </p:nvPr>
        </p:nvSpPr>
        <p:spPr>
          <a:xfrm>
            <a:off x="1741350" y="2749825"/>
            <a:ext cx="24720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75" name="Google Shape;75;p16"/>
          <p:cNvSpPr txBox="1">
            <a:spLocks noGrp="1"/>
          </p:cNvSpPr>
          <p:nvPr>
            <p:ph type="title" idx="8"/>
          </p:nvPr>
        </p:nvSpPr>
        <p:spPr>
          <a:xfrm>
            <a:off x="723975" y="3925350"/>
            <a:ext cx="1136400" cy="68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76" name="Google Shape;76;p16"/>
          <p:cNvSpPr txBox="1">
            <a:spLocks noGrp="1"/>
          </p:cNvSpPr>
          <p:nvPr>
            <p:ph type="title" idx="9"/>
          </p:nvPr>
        </p:nvSpPr>
        <p:spPr>
          <a:xfrm>
            <a:off x="1741350" y="3591850"/>
            <a:ext cx="27153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1800"/>
              <a:buNone/>
              <a:defRPr sz="2100">
                <a:solidFill>
                  <a:schemeClr val="accent3"/>
                </a:solidFill>
              </a:defRPr>
            </a:lvl1pPr>
            <a:lvl2pPr lvl="1" algn="l">
              <a:lnSpc>
                <a:spcPct val="100000"/>
              </a:lnSpc>
              <a:spcBef>
                <a:spcPts val="0"/>
              </a:spcBef>
              <a:spcAft>
                <a:spcPts val="0"/>
              </a:spcAft>
              <a:buClr>
                <a:srgbClr val="324A00"/>
              </a:buClr>
              <a:buSzPts val="1800"/>
              <a:buNone/>
              <a:defRPr sz="1800">
                <a:solidFill>
                  <a:srgbClr val="324A00"/>
                </a:solidFill>
              </a:defRPr>
            </a:lvl2pPr>
            <a:lvl3pPr lvl="2" algn="l">
              <a:lnSpc>
                <a:spcPct val="100000"/>
              </a:lnSpc>
              <a:spcBef>
                <a:spcPts val="0"/>
              </a:spcBef>
              <a:spcAft>
                <a:spcPts val="0"/>
              </a:spcAft>
              <a:buClr>
                <a:srgbClr val="324A00"/>
              </a:buClr>
              <a:buSzPts val="1800"/>
              <a:buNone/>
              <a:defRPr sz="1800">
                <a:solidFill>
                  <a:srgbClr val="324A00"/>
                </a:solidFill>
              </a:defRPr>
            </a:lvl3pPr>
            <a:lvl4pPr lvl="3" algn="l">
              <a:lnSpc>
                <a:spcPct val="100000"/>
              </a:lnSpc>
              <a:spcBef>
                <a:spcPts val="0"/>
              </a:spcBef>
              <a:spcAft>
                <a:spcPts val="0"/>
              </a:spcAft>
              <a:buClr>
                <a:srgbClr val="324A00"/>
              </a:buClr>
              <a:buSzPts val="1800"/>
              <a:buNone/>
              <a:defRPr sz="1800">
                <a:solidFill>
                  <a:srgbClr val="324A00"/>
                </a:solidFill>
              </a:defRPr>
            </a:lvl4pPr>
            <a:lvl5pPr lvl="4" algn="l">
              <a:lnSpc>
                <a:spcPct val="100000"/>
              </a:lnSpc>
              <a:spcBef>
                <a:spcPts val="0"/>
              </a:spcBef>
              <a:spcAft>
                <a:spcPts val="0"/>
              </a:spcAft>
              <a:buClr>
                <a:srgbClr val="324A00"/>
              </a:buClr>
              <a:buSzPts val="1800"/>
              <a:buNone/>
              <a:defRPr sz="1800">
                <a:solidFill>
                  <a:srgbClr val="324A00"/>
                </a:solidFill>
              </a:defRPr>
            </a:lvl5pPr>
            <a:lvl6pPr lvl="5" algn="l">
              <a:lnSpc>
                <a:spcPct val="100000"/>
              </a:lnSpc>
              <a:spcBef>
                <a:spcPts val="0"/>
              </a:spcBef>
              <a:spcAft>
                <a:spcPts val="0"/>
              </a:spcAft>
              <a:buClr>
                <a:srgbClr val="324A00"/>
              </a:buClr>
              <a:buSzPts val="1800"/>
              <a:buNone/>
              <a:defRPr sz="1800">
                <a:solidFill>
                  <a:srgbClr val="324A00"/>
                </a:solidFill>
              </a:defRPr>
            </a:lvl6pPr>
            <a:lvl7pPr lvl="6" algn="l">
              <a:lnSpc>
                <a:spcPct val="100000"/>
              </a:lnSpc>
              <a:spcBef>
                <a:spcPts val="0"/>
              </a:spcBef>
              <a:spcAft>
                <a:spcPts val="0"/>
              </a:spcAft>
              <a:buClr>
                <a:srgbClr val="324A00"/>
              </a:buClr>
              <a:buSzPts val="1800"/>
              <a:buNone/>
              <a:defRPr sz="1800">
                <a:solidFill>
                  <a:srgbClr val="324A00"/>
                </a:solidFill>
              </a:defRPr>
            </a:lvl7pPr>
            <a:lvl8pPr lvl="7" algn="l">
              <a:lnSpc>
                <a:spcPct val="100000"/>
              </a:lnSpc>
              <a:spcBef>
                <a:spcPts val="0"/>
              </a:spcBef>
              <a:spcAft>
                <a:spcPts val="0"/>
              </a:spcAft>
              <a:buClr>
                <a:srgbClr val="324A00"/>
              </a:buClr>
              <a:buSzPts val="1800"/>
              <a:buNone/>
              <a:defRPr sz="1800">
                <a:solidFill>
                  <a:srgbClr val="324A00"/>
                </a:solidFill>
              </a:defRPr>
            </a:lvl8pPr>
            <a:lvl9pPr lvl="8" algn="l">
              <a:lnSpc>
                <a:spcPct val="100000"/>
              </a:lnSpc>
              <a:spcBef>
                <a:spcPts val="0"/>
              </a:spcBef>
              <a:spcAft>
                <a:spcPts val="0"/>
              </a:spcAft>
              <a:buClr>
                <a:srgbClr val="324A00"/>
              </a:buClr>
              <a:buSzPts val="1800"/>
              <a:buNone/>
              <a:defRPr sz="1800">
                <a:solidFill>
                  <a:srgbClr val="324A00"/>
                </a:solidFill>
              </a:defRPr>
            </a:lvl9pPr>
          </a:lstStyle>
          <a:p>
            <a:endParaRPr/>
          </a:p>
        </p:txBody>
      </p:sp>
      <p:sp>
        <p:nvSpPr>
          <p:cNvPr id="77" name="Google Shape;77;p16"/>
          <p:cNvSpPr txBox="1">
            <a:spLocks noGrp="1"/>
          </p:cNvSpPr>
          <p:nvPr>
            <p:ph type="title" idx="13"/>
          </p:nvPr>
        </p:nvSpPr>
        <p:spPr>
          <a:xfrm>
            <a:off x="1741350" y="3976800"/>
            <a:ext cx="24720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78" name="Google Shape;78;p16"/>
          <p:cNvSpPr txBox="1">
            <a:spLocks noGrp="1"/>
          </p:cNvSpPr>
          <p:nvPr>
            <p:ph type="title" idx="14"/>
          </p:nvPr>
        </p:nvSpPr>
        <p:spPr>
          <a:xfrm>
            <a:off x="4950075" y="1471400"/>
            <a:ext cx="1136400" cy="68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79" name="Google Shape;79;p16"/>
          <p:cNvSpPr txBox="1">
            <a:spLocks noGrp="1"/>
          </p:cNvSpPr>
          <p:nvPr>
            <p:ph type="title" idx="15"/>
          </p:nvPr>
        </p:nvSpPr>
        <p:spPr>
          <a:xfrm>
            <a:off x="5967438" y="1137900"/>
            <a:ext cx="27153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1800"/>
              <a:buNone/>
              <a:defRPr sz="2100">
                <a:solidFill>
                  <a:schemeClr val="accent3"/>
                </a:solidFill>
              </a:defRPr>
            </a:lvl1pPr>
            <a:lvl2pPr lvl="1" algn="l">
              <a:lnSpc>
                <a:spcPct val="100000"/>
              </a:lnSpc>
              <a:spcBef>
                <a:spcPts val="0"/>
              </a:spcBef>
              <a:spcAft>
                <a:spcPts val="0"/>
              </a:spcAft>
              <a:buClr>
                <a:srgbClr val="324A00"/>
              </a:buClr>
              <a:buSzPts val="1800"/>
              <a:buNone/>
              <a:defRPr sz="1800">
                <a:solidFill>
                  <a:srgbClr val="324A00"/>
                </a:solidFill>
              </a:defRPr>
            </a:lvl2pPr>
            <a:lvl3pPr lvl="2" algn="l">
              <a:lnSpc>
                <a:spcPct val="100000"/>
              </a:lnSpc>
              <a:spcBef>
                <a:spcPts val="0"/>
              </a:spcBef>
              <a:spcAft>
                <a:spcPts val="0"/>
              </a:spcAft>
              <a:buClr>
                <a:srgbClr val="324A00"/>
              </a:buClr>
              <a:buSzPts val="1800"/>
              <a:buNone/>
              <a:defRPr sz="1800">
                <a:solidFill>
                  <a:srgbClr val="324A00"/>
                </a:solidFill>
              </a:defRPr>
            </a:lvl3pPr>
            <a:lvl4pPr lvl="3" algn="l">
              <a:lnSpc>
                <a:spcPct val="100000"/>
              </a:lnSpc>
              <a:spcBef>
                <a:spcPts val="0"/>
              </a:spcBef>
              <a:spcAft>
                <a:spcPts val="0"/>
              </a:spcAft>
              <a:buClr>
                <a:srgbClr val="324A00"/>
              </a:buClr>
              <a:buSzPts val="1800"/>
              <a:buNone/>
              <a:defRPr sz="1800">
                <a:solidFill>
                  <a:srgbClr val="324A00"/>
                </a:solidFill>
              </a:defRPr>
            </a:lvl4pPr>
            <a:lvl5pPr lvl="4" algn="l">
              <a:lnSpc>
                <a:spcPct val="100000"/>
              </a:lnSpc>
              <a:spcBef>
                <a:spcPts val="0"/>
              </a:spcBef>
              <a:spcAft>
                <a:spcPts val="0"/>
              </a:spcAft>
              <a:buClr>
                <a:srgbClr val="324A00"/>
              </a:buClr>
              <a:buSzPts val="1800"/>
              <a:buNone/>
              <a:defRPr sz="1800">
                <a:solidFill>
                  <a:srgbClr val="324A00"/>
                </a:solidFill>
              </a:defRPr>
            </a:lvl5pPr>
            <a:lvl6pPr lvl="5" algn="l">
              <a:lnSpc>
                <a:spcPct val="100000"/>
              </a:lnSpc>
              <a:spcBef>
                <a:spcPts val="0"/>
              </a:spcBef>
              <a:spcAft>
                <a:spcPts val="0"/>
              </a:spcAft>
              <a:buClr>
                <a:srgbClr val="324A00"/>
              </a:buClr>
              <a:buSzPts val="1800"/>
              <a:buNone/>
              <a:defRPr sz="1800">
                <a:solidFill>
                  <a:srgbClr val="324A00"/>
                </a:solidFill>
              </a:defRPr>
            </a:lvl6pPr>
            <a:lvl7pPr lvl="6" algn="l">
              <a:lnSpc>
                <a:spcPct val="100000"/>
              </a:lnSpc>
              <a:spcBef>
                <a:spcPts val="0"/>
              </a:spcBef>
              <a:spcAft>
                <a:spcPts val="0"/>
              </a:spcAft>
              <a:buClr>
                <a:srgbClr val="324A00"/>
              </a:buClr>
              <a:buSzPts val="1800"/>
              <a:buNone/>
              <a:defRPr sz="1800">
                <a:solidFill>
                  <a:srgbClr val="324A00"/>
                </a:solidFill>
              </a:defRPr>
            </a:lvl7pPr>
            <a:lvl8pPr lvl="7" algn="l">
              <a:lnSpc>
                <a:spcPct val="100000"/>
              </a:lnSpc>
              <a:spcBef>
                <a:spcPts val="0"/>
              </a:spcBef>
              <a:spcAft>
                <a:spcPts val="0"/>
              </a:spcAft>
              <a:buClr>
                <a:srgbClr val="324A00"/>
              </a:buClr>
              <a:buSzPts val="1800"/>
              <a:buNone/>
              <a:defRPr sz="1800">
                <a:solidFill>
                  <a:srgbClr val="324A00"/>
                </a:solidFill>
              </a:defRPr>
            </a:lvl8pPr>
            <a:lvl9pPr lvl="8" algn="l">
              <a:lnSpc>
                <a:spcPct val="100000"/>
              </a:lnSpc>
              <a:spcBef>
                <a:spcPts val="0"/>
              </a:spcBef>
              <a:spcAft>
                <a:spcPts val="0"/>
              </a:spcAft>
              <a:buClr>
                <a:srgbClr val="324A00"/>
              </a:buClr>
              <a:buSzPts val="1800"/>
              <a:buNone/>
              <a:defRPr sz="1800">
                <a:solidFill>
                  <a:srgbClr val="324A00"/>
                </a:solidFill>
              </a:defRPr>
            </a:lvl9pPr>
          </a:lstStyle>
          <a:p>
            <a:endParaRPr/>
          </a:p>
        </p:txBody>
      </p:sp>
      <p:sp>
        <p:nvSpPr>
          <p:cNvPr id="80" name="Google Shape;80;p16"/>
          <p:cNvSpPr txBox="1">
            <a:spLocks noGrp="1"/>
          </p:cNvSpPr>
          <p:nvPr>
            <p:ph type="title" idx="16"/>
          </p:nvPr>
        </p:nvSpPr>
        <p:spPr>
          <a:xfrm>
            <a:off x="5967450" y="1522850"/>
            <a:ext cx="24720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81" name="Google Shape;81;p16"/>
          <p:cNvSpPr txBox="1">
            <a:spLocks noGrp="1"/>
          </p:cNvSpPr>
          <p:nvPr>
            <p:ph type="title" idx="17"/>
          </p:nvPr>
        </p:nvSpPr>
        <p:spPr>
          <a:xfrm>
            <a:off x="4950075" y="2698375"/>
            <a:ext cx="1136400" cy="68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82" name="Google Shape;82;p16"/>
          <p:cNvSpPr txBox="1">
            <a:spLocks noGrp="1"/>
          </p:cNvSpPr>
          <p:nvPr>
            <p:ph type="title" idx="18"/>
          </p:nvPr>
        </p:nvSpPr>
        <p:spPr>
          <a:xfrm>
            <a:off x="5967438" y="2364875"/>
            <a:ext cx="27153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1800"/>
              <a:buNone/>
              <a:defRPr sz="2100">
                <a:solidFill>
                  <a:schemeClr val="accent3"/>
                </a:solidFill>
              </a:defRPr>
            </a:lvl1pPr>
            <a:lvl2pPr lvl="1" algn="l">
              <a:lnSpc>
                <a:spcPct val="100000"/>
              </a:lnSpc>
              <a:spcBef>
                <a:spcPts val="0"/>
              </a:spcBef>
              <a:spcAft>
                <a:spcPts val="0"/>
              </a:spcAft>
              <a:buClr>
                <a:srgbClr val="324A00"/>
              </a:buClr>
              <a:buSzPts val="1800"/>
              <a:buNone/>
              <a:defRPr sz="1800">
                <a:solidFill>
                  <a:srgbClr val="324A00"/>
                </a:solidFill>
              </a:defRPr>
            </a:lvl2pPr>
            <a:lvl3pPr lvl="2" algn="l">
              <a:lnSpc>
                <a:spcPct val="100000"/>
              </a:lnSpc>
              <a:spcBef>
                <a:spcPts val="0"/>
              </a:spcBef>
              <a:spcAft>
                <a:spcPts val="0"/>
              </a:spcAft>
              <a:buClr>
                <a:srgbClr val="324A00"/>
              </a:buClr>
              <a:buSzPts val="1800"/>
              <a:buNone/>
              <a:defRPr sz="1800">
                <a:solidFill>
                  <a:srgbClr val="324A00"/>
                </a:solidFill>
              </a:defRPr>
            </a:lvl3pPr>
            <a:lvl4pPr lvl="3" algn="l">
              <a:lnSpc>
                <a:spcPct val="100000"/>
              </a:lnSpc>
              <a:spcBef>
                <a:spcPts val="0"/>
              </a:spcBef>
              <a:spcAft>
                <a:spcPts val="0"/>
              </a:spcAft>
              <a:buClr>
                <a:srgbClr val="324A00"/>
              </a:buClr>
              <a:buSzPts val="1800"/>
              <a:buNone/>
              <a:defRPr sz="1800">
                <a:solidFill>
                  <a:srgbClr val="324A00"/>
                </a:solidFill>
              </a:defRPr>
            </a:lvl4pPr>
            <a:lvl5pPr lvl="4" algn="l">
              <a:lnSpc>
                <a:spcPct val="100000"/>
              </a:lnSpc>
              <a:spcBef>
                <a:spcPts val="0"/>
              </a:spcBef>
              <a:spcAft>
                <a:spcPts val="0"/>
              </a:spcAft>
              <a:buClr>
                <a:srgbClr val="324A00"/>
              </a:buClr>
              <a:buSzPts val="1800"/>
              <a:buNone/>
              <a:defRPr sz="1800">
                <a:solidFill>
                  <a:srgbClr val="324A00"/>
                </a:solidFill>
              </a:defRPr>
            </a:lvl5pPr>
            <a:lvl6pPr lvl="5" algn="l">
              <a:lnSpc>
                <a:spcPct val="100000"/>
              </a:lnSpc>
              <a:spcBef>
                <a:spcPts val="0"/>
              </a:spcBef>
              <a:spcAft>
                <a:spcPts val="0"/>
              </a:spcAft>
              <a:buClr>
                <a:srgbClr val="324A00"/>
              </a:buClr>
              <a:buSzPts val="1800"/>
              <a:buNone/>
              <a:defRPr sz="1800">
                <a:solidFill>
                  <a:srgbClr val="324A00"/>
                </a:solidFill>
              </a:defRPr>
            </a:lvl6pPr>
            <a:lvl7pPr lvl="6" algn="l">
              <a:lnSpc>
                <a:spcPct val="100000"/>
              </a:lnSpc>
              <a:spcBef>
                <a:spcPts val="0"/>
              </a:spcBef>
              <a:spcAft>
                <a:spcPts val="0"/>
              </a:spcAft>
              <a:buClr>
                <a:srgbClr val="324A00"/>
              </a:buClr>
              <a:buSzPts val="1800"/>
              <a:buNone/>
              <a:defRPr sz="1800">
                <a:solidFill>
                  <a:srgbClr val="324A00"/>
                </a:solidFill>
              </a:defRPr>
            </a:lvl7pPr>
            <a:lvl8pPr lvl="7" algn="l">
              <a:lnSpc>
                <a:spcPct val="100000"/>
              </a:lnSpc>
              <a:spcBef>
                <a:spcPts val="0"/>
              </a:spcBef>
              <a:spcAft>
                <a:spcPts val="0"/>
              </a:spcAft>
              <a:buClr>
                <a:srgbClr val="324A00"/>
              </a:buClr>
              <a:buSzPts val="1800"/>
              <a:buNone/>
              <a:defRPr sz="1800">
                <a:solidFill>
                  <a:srgbClr val="324A00"/>
                </a:solidFill>
              </a:defRPr>
            </a:lvl8pPr>
            <a:lvl9pPr lvl="8" algn="l">
              <a:lnSpc>
                <a:spcPct val="100000"/>
              </a:lnSpc>
              <a:spcBef>
                <a:spcPts val="0"/>
              </a:spcBef>
              <a:spcAft>
                <a:spcPts val="0"/>
              </a:spcAft>
              <a:buClr>
                <a:srgbClr val="324A00"/>
              </a:buClr>
              <a:buSzPts val="1800"/>
              <a:buNone/>
              <a:defRPr sz="1800">
                <a:solidFill>
                  <a:srgbClr val="324A00"/>
                </a:solidFill>
              </a:defRPr>
            </a:lvl9pPr>
          </a:lstStyle>
          <a:p>
            <a:endParaRPr/>
          </a:p>
        </p:txBody>
      </p:sp>
      <p:sp>
        <p:nvSpPr>
          <p:cNvPr id="83" name="Google Shape;83;p16"/>
          <p:cNvSpPr txBox="1">
            <a:spLocks noGrp="1"/>
          </p:cNvSpPr>
          <p:nvPr>
            <p:ph type="title" idx="19"/>
          </p:nvPr>
        </p:nvSpPr>
        <p:spPr>
          <a:xfrm>
            <a:off x="5967450" y="2749825"/>
            <a:ext cx="24720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84" name="Google Shape;84;p16"/>
          <p:cNvSpPr txBox="1">
            <a:spLocks noGrp="1"/>
          </p:cNvSpPr>
          <p:nvPr>
            <p:ph type="title" idx="20"/>
          </p:nvPr>
        </p:nvSpPr>
        <p:spPr>
          <a:xfrm>
            <a:off x="4950075" y="3925350"/>
            <a:ext cx="1136400" cy="68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85" name="Google Shape;85;p16"/>
          <p:cNvSpPr txBox="1">
            <a:spLocks noGrp="1"/>
          </p:cNvSpPr>
          <p:nvPr>
            <p:ph type="title" idx="21"/>
          </p:nvPr>
        </p:nvSpPr>
        <p:spPr>
          <a:xfrm>
            <a:off x="5967438" y="3591850"/>
            <a:ext cx="27153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1800"/>
              <a:buNone/>
              <a:defRPr sz="2100">
                <a:solidFill>
                  <a:schemeClr val="accent3"/>
                </a:solidFill>
              </a:defRPr>
            </a:lvl1pPr>
            <a:lvl2pPr lvl="1" algn="l">
              <a:lnSpc>
                <a:spcPct val="100000"/>
              </a:lnSpc>
              <a:spcBef>
                <a:spcPts val="0"/>
              </a:spcBef>
              <a:spcAft>
                <a:spcPts val="0"/>
              </a:spcAft>
              <a:buClr>
                <a:srgbClr val="324A00"/>
              </a:buClr>
              <a:buSzPts val="1800"/>
              <a:buNone/>
              <a:defRPr sz="1800">
                <a:solidFill>
                  <a:srgbClr val="324A00"/>
                </a:solidFill>
              </a:defRPr>
            </a:lvl2pPr>
            <a:lvl3pPr lvl="2" algn="l">
              <a:lnSpc>
                <a:spcPct val="100000"/>
              </a:lnSpc>
              <a:spcBef>
                <a:spcPts val="0"/>
              </a:spcBef>
              <a:spcAft>
                <a:spcPts val="0"/>
              </a:spcAft>
              <a:buClr>
                <a:srgbClr val="324A00"/>
              </a:buClr>
              <a:buSzPts val="1800"/>
              <a:buNone/>
              <a:defRPr sz="1800">
                <a:solidFill>
                  <a:srgbClr val="324A00"/>
                </a:solidFill>
              </a:defRPr>
            </a:lvl3pPr>
            <a:lvl4pPr lvl="3" algn="l">
              <a:lnSpc>
                <a:spcPct val="100000"/>
              </a:lnSpc>
              <a:spcBef>
                <a:spcPts val="0"/>
              </a:spcBef>
              <a:spcAft>
                <a:spcPts val="0"/>
              </a:spcAft>
              <a:buClr>
                <a:srgbClr val="324A00"/>
              </a:buClr>
              <a:buSzPts val="1800"/>
              <a:buNone/>
              <a:defRPr sz="1800">
                <a:solidFill>
                  <a:srgbClr val="324A00"/>
                </a:solidFill>
              </a:defRPr>
            </a:lvl4pPr>
            <a:lvl5pPr lvl="4" algn="l">
              <a:lnSpc>
                <a:spcPct val="100000"/>
              </a:lnSpc>
              <a:spcBef>
                <a:spcPts val="0"/>
              </a:spcBef>
              <a:spcAft>
                <a:spcPts val="0"/>
              </a:spcAft>
              <a:buClr>
                <a:srgbClr val="324A00"/>
              </a:buClr>
              <a:buSzPts val="1800"/>
              <a:buNone/>
              <a:defRPr sz="1800">
                <a:solidFill>
                  <a:srgbClr val="324A00"/>
                </a:solidFill>
              </a:defRPr>
            </a:lvl5pPr>
            <a:lvl6pPr lvl="5" algn="l">
              <a:lnSpc>
                <a:spcPct val="100000"/>
              </a:lnSpc>
              <a:spcBef>
                <a:spcPts val="0"/>
              </a:spcBef>
              <a:spcAft>
                <a:spcPts val="0"/>
              </a:spcAft>
              <a:buClr>
                <a:srgbClr val="324A00"/>
              </a:buClr>
              <a:buSzPts val="1800"/>
              <a:buNone/>
              <a:defRPr sz="1800">
                <a:solidFill>
                  <a:srgbClr val="324A00"/>
                </a:solidFill>
              </a:defRPr>
            </a:lvl6pPr>
            <a:lvl7pPr lvl="6" algn="l">
              <a:lnSpc>
                <a:spcPct val="100000"/>
              </a:lnSpc>
              <a:spcBef>
                <a:spcPts val="0"/>
              </a:spcBef>
              <a:spcAft>
                <a:spcPts val="0"/>
              </a:spcAft>
              <a:buClr>
                <a:srgbClr val="324A00"/>
              </a:buClr>
              <a:buSzPts val="1800"/>
              <a:buNone/>
              <a:defRPr sz="1800">
                <a:solidFill>
                  <a:srgbClr val="324A00"/>
                </a:solidFill>
              </a:defRPr>
            </a:lvl7pPr>
            <a:lvl8pPr lvl="7" algn="l">
              <a:lnSpc>
                <a:spcPct val="100000"/>
              </a:lnSpc>
              <a:spcBef>
                <a:spcPts val="0"/>
              </a:spcBef>
              <a:spcAft>
                <a:spcPts val="0"/>
              </a:spcAft>
              <a:buClr>
                <a:srgbClr val="324A00"/>
              </a:buClr>
              <a:buSzPts val="1800"/>
              <a:buNone/>
              <a:defRPr sz="1800">
                <a:solidFill>
                  <a:srgbClr val="324A00"/>
                </a:solidFill>
              </a:defRPr>
            </a:lvl8pPr>
            <a:lvl9pPr lvl="8" algn="l">
              <a:lnSpc>
                <a:spcPct val="100000"/>
              </a:lnSpc>
              <a:spcBef>
                <a:spcPts val="0"/>
              </a:spcBef>
              <a:spcAft>
                <a:spcPts val="0"/>
              </a:spcAft>
              <a:buClr>
                <a:srgbClr val="324A00"/>
              </a:buClr>
              <a:buSzPts val="1800"/>
              <a:buNone/>
              <a:defRPr sz="1800">
                <a:solidFill>
                  <a:srgbClr val="324A00"/>
                </a:solidFill>
              </a:defRPr>
            </a:lvl9pPr>
          </a:lstStyle>
          <a:p>
            <a:endParaRPr/>
          </a:p>
        </p:txBody>
      </p:sp>
      <p:sp>
        <p:nvSpPr>
          <p:cNvPr id="86" name="Google Shape;86;p16"/>
          <p:cNvSpPr txBox="1">
            <a:spLocks noGrp="1"/>
          </p:cNvSpPr>
          <p:nvPr>
            <p:ph type="title" idx="22"/>
          </p:nvPr>
        </p:nvSpPr>
        <p:spPr>
          <a:xfrm>
            <a:off x="5967450" y="3976800"/>
            <a:ext cx="24720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
        <p:cNvGrpSpPr/>
        <p:nvPr/>
      </p:nvGrpSpPr>
      <p:grpSpPr>
        <a:xfrm>
          <a:off x="0" y="0"/>
          <a:ext cx="0" cy="0"/>
          <a:chOff x="0" y="0"/>
          <a:chExt cx="0" cy="0"/>
        </a:xfrm>
      </p:grpSpPr>
      <p:sp>
        <p:nvSpPr>
          <p:cNvPr id="88" name="Google Shape;88;p17"/>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7"/>
          <p:cNvSpPr txBox="1">
            <a:spLocks noGrp="1"/>
          </p:cNvSpPr>
          <p:nvPr>
            <p:ph type="title"/>
          </p:nvPr>
        </p:nvSpPr>
        <p:spPr>
          <a:xfrm>
            <a:off x="4000500" y="1331425"/>
            <a:ext cx="4419600" cy="706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324A00"/>
              </a:buClr>
              <a:buSzPts val="2400"/>
              <a:buNone/>
              <a:defRPr>
                <a:solidFill>
                  <a:srgbClr val="324A00"/>
                </a:solidFill>
              </a:defRPr>
            </a:lvl1pPr>
            <a:lvl2pPr lvl="1" algn="l">
              <a:lnSpc>
                <a:spcPct val="100000"/>
              </a:lnSpc>
              <a:spcBef>
                <a:spcPts val="0"/>
              </a:spcBef>
              <a:spcAft>
                <a:spcPts val="0"/>
              </a:spcAft>
              <a:buClr>
                <a:srgbClr val="324A00"/>
              </a:buClr>
              <a:buSzPts val="2400"/>
              <a:buNone/>
              <a:defRPr sz="2400">
                <a:solidFill>
                  <a:srgbClr val="324A00"/>
                </a:solidFill>
              </a:defRPr>
            </a:lvl2pPr>
            <a:lvl3pPr lvl="2" algn="l">
              <a:lnSpc>
                <a:spcPct val="100000"/>
              </a:lnSpc>
              <a:spcBef>
                <a:spcPts val="0"/>
              </a:spcBef>
              <a:spcAft>
                <a:spcPts val="0"/>
              </a:spcAft>
              <a:buClr>
                <a:srgbClr val="324A00"/>
              </a:buClr>
              <a:buSzPts val="2400"/>
              <a:buNone/>
              <a:defRPr sz="2400">
                <a:solidFill>
                  <a:srgbClr val="324A00"/>
                </a:solidFill>
              </a:defRPr>
            </a:lvl3pPr>
            <a:lvl4pPr lvl="3" algn="l">
              <a:lnSpc>
                <a:spcPct val="100000"/>
              </a:lnSpc>
              <a:spcBef>
                <a:spcPts val="0"/>
              </a:spcBef>
              <a:spcAft>
                <a:spcPts val="0"/>
              </a:spcAft>
              <a:buClr>
                <a:srgbClr val="324A00"/>
              </a:buClr>
              <a:buSzPts val="2400"/>
              <a:buNone/>
              <a:defRPr sz="2400">
                <a:solidFill>
                  <a:srgbClr val="324A00"/>
                </a:solidFill>
              </a:defRPr>
            </a:lvl4pPr>
            <a:lvl5pPr lvl="4" algn="l">
              <a:lnSpc>
                <a:spcPct val="100000"/>
              </a:lnSpc>
              <a:spcBef>
                <a:spcPts val="0"/>
              </a:spcBef>
              <a:spcAft>
                <a:spcPts val="0"/>
              </a:spcAft>
              <a:buClr>
                <a:srgbClr val="324A00"/>
              </a:buClr>
              <a:buSzPts val="2400"/>
              <a:buNone/>
              <a:defRPr sz="2400">
                <a:solidFill>
                  <a:srgbClr val="324A00"/>
                </a:solidFill>
              </a:defRPr>
            </a:lvl5pPr>
            <a:lvl6pPr lvl="5" algn="l">
              <a:lnSpc>
                <a:spcPct val="100000"/>
              </a:lnSpc>
              <a:spcBef>
                <a:spcPts val="0"/>
              </a:spcBef>
              <a:spcAft>
                <a:spcPts val="0"/>
              </a:spcAft>
              <a:buClr>
                <a:srgbClr val="324A00"/>
              </a:buClr>
              <a:buSzPts val="2400"/>
              <a:buNone/>
              <a:defRPr sz="2400">
                <a:solidFill>
                  <a:srgbClr val="324A00"/>
                </a:solidFill>
              </a:defRPr>
            </a:lvl6pPr>
            <a:lvl7pPr lvl="6" algn="l">
              <a:lnSpc>
                <a:spcPct val="100000"/>
              </a:lnSpc>
              <a:spcBef>
                <a:spcPts val="0"/>
              </a:spcBef>
              <a:spcAft>
                <a:spcPts val="0"/>
              </a:spcAft>
              <a:buClr>
                <a:srgbClr val="324A00"/>
              </a:buClr>
              <a:buSzPts val="2400"/>
              <a:buNone/>
              <a:defRPr sz="2400">
                <a:solidFill>
                  <a:srgbClr val="324A00"/>
                </a:solidFill>
              </a:defRPr>
            </a:lvl7pPr>
            <a:lvl8pPr lvl="7" algn="l">
              <a:lnSpc>
                <a:spcPct val="100000"/>
              </a:lnSpc>
              <a:spcBef>
                <a:spcPts val="0"/>
              </a:spcBef>
              <a:spcAft>
                <a:spcPts val="0"/>
              </a:spcAft>
              <a:buClr>
                <a:srgbClr val="324A00"/>
              </a:buClr>
              <a:buSzPts val="2400"/>
              <a:buNone/>
              <a:defRPr sz="2400">
                <a:solidFill>
                  <a:srgbClr val="324A00"/>
                </a:solidFill>
              </a:defRPr>
            </a:lvl8pPr>
            <a:lvl9pPr lvl="8" algn="l">
              <a:lnSpc>
                <a:spcPct val="100000"/>
              </a:lnSpc>
              <a:spcBef>
                <a:spcPts val="0"/>
              </a:spcBef>
              <a:spcAft>
                <a:spcPts val="0"/>
              </a:spcAft>
              <a:buClr>
                <a:srgbClr val="324A00"/>
              </a:buClr>
              <a:buSzPts val="2400"/>
              <a:buNone/>
              <a:defRPr sz="2400">
                <a:solidFill>
                  <a:srgbClr val="324A00"/>
                </a:solidFill>
              </a:defRPr>
            </a:lvl9pPr>
          </a:lstStyle>
          <a:p>
            <a:endParaRPr/>
          </a:p>
        </p:txBody>
      </p:sp>
      <p:sp>
        <p:nvSpPr>
          <p:cNvPr id="90" name="Google Shape;90;p17"/>
          <p:cNvSpPr txBox="1">
            <a:spLocks noGrp="1"/>
          </p:cNvSpPr>
          <p:nvPr>
            <p:ph type="body" idx="1"/>
          </p:nvPr>
        </p:nvSpPr>
        <p:spPr>
          <a:xfrm>
            <a:off x="5419725" y="2126725"/>
            <a:ext cx="3000300" cy="2054700"/>
          </a:xfrm>
          <a:prstGeom prst="rect">
            <a:avLst/>
          </a:prstGeom>
          <a:noFill/>
          <a:ln>
            <a:noFill/>
          </a:ln>
        </p:spPr>
        <p:txBody>
          <a:bodyPr spcFirstLastPara="1" wrap="square" lIns="91425" tIns="91425" rIns="91425" bIns="91425" anchor="t" anchorCtr="0">
            <a:noAutofit/>
          </a:bodyPr>
          <a:lstStyle>
            <a:lvl1pPr marL="457200" lvl="0" indent="-317500" algn="r">
              <a:lnSpc>
                <a:spcPct val="115000"/>
              </a:lnSpc>
              <a:spcBef>
                <a:spcPts val="0"/>
              </a:spcBef>
              <a:spcAft>
                <a:spcPts val="0"/>
              </a:spcAft>
              <a:buClr>
                <a:srgbClr val="000000"/>
              </a:buClr>
              <a:buSzPts val="1400"/>
              <a:buChar char="●"/>
              <a:defRPr sz="1400">
                <a:solidFill>
                  <a:srgbClr val="000000"/>
                </a:solidFill>
              </a:defRPr>
            </a:lvl1pPr>
            <a:lvl2pPr marL="914400" lvl="1" indent="-317500" algn="r">
              <a:lnSpc>
                <a:spcPct val="115000"/>
              </a:lnSpc>
              <a:spcBef>
                <a:spcPts val="1600"/>
              </a:spcBef>
              <a:spcAft>
                <a:spcPts val="0"/>
              </a:spcAft>
              <a:buClr>
                <a:srgbClr val="000000"/>
              </a:buClr>
              <a:buSzPts val="1400"/>
              <a:buChar char="○"/>
              <a:defRPr>
                <a:solidFill>
                  <a:srgbClr val="000000"/>
                </a:solidFill>
              </a:defRPr>
            </a:lvl2pPr>
            <a:lvl3pPr marL="1371600" lvl="2" indent="-317500" algn="r">
              <a:lnSpc>
                <a:spcPct val="115000"/>
              </a:lnSpc>
              <a:spcBef>
                <a:spcPts val="1600"/>
              </a:spcBef>
              <a:spcAft>
                <a:spcPts val="0"/>
              </a:spcAft>
              <a:buClr>
                <a:srgbClr val="000000"/>
              </a:buClr>
              <a:buSzPts val="1400"/>
              <a:buChar char="■"/>
              <a:defRPr>
                <a:solidFill>
                  <a:srgbClr val="000000"/>
                </a:solidFill>
              </a:defRPr>
            </a:lvl3pPr>
            <a:lvl4pPr marL="1828800" lvl="3" indent="-317500" algn="r">
              <a:lnSpc>
                <a:spcPct val="115000"/>
              </a:lnSpc>
              <a:spcBef>
                <a:spcPts val="1600"/>
              </a:spcBef>
              <a:spcAft>
                <a:spcPts val="0"/>
              </a:spcAft>
              <a:buClr>
                <a:srgbClr val="000000"/>
              </a:buClr>
              <a:buSzPts val="1400"/>
              <a:buChar char="●"/>
              <a:defRPr>
                <a:solidFill>
                  <a:srgbClr val="000000"/>
                </a:solidFill>
              </a:defRPr>
            </a:lvl4pPr>
            <a:lvl5pPr marL="2286000" lvl="4" indent="-317500" algn="r">
              <a:lnSpc>
                <a:spcPct val="115000"/>
              </a:lnSpc>
              <a:spcBef>
                <a:spcPts val="1600"/>
              </a:spcBef>
              <a:spcAft>
                <a:spcPts val="0"/>
              </a:spcAft>
              <a:buClr>
                <a:srgbClr val="000000"/>
              </a:buClr>
              <a:buSzPts val="1400"/>
              <a:buChar char="○"/>
              <a:defRPr>
                <a:solidFill>
                  <a:srgbClr val="000000"/>
                </a:solidFill>
              </a:defRPr>
            </a:lvl5pPr>
            <a:lvl6pPr marL="2743200" lvl="5" indent="-317500" algn="r">
              <a:lnSpc>
                <a:spcPct val="115000"/>
              </a:lnSpc>
              <a:spcBef>
                <a:spcPts val="1600"/>
              </a:spcBef>
              <a:spcAft>
                <a:spcPts val="0"/>
              </a:spcAft>
              <a:buClr>
                <a:srgbClr val="000000"/>
              </a:buClr>
              <a:buSzPts val="1400"/>
              <a:buChar char="■"/>
              <a:defRPr>
                <a:solidFill>
                  <a:srgbClr val="000000"/>
                </a:solidFill>
              </a:defRPr>
            </a:lvl6pPr>
            <a:lvl7pPr marL="3200400" lvl="6" indent="-317500" algn="r">
              <a:lnSpc>
                <a:spcPct val="115000"/>
              </a:lnSpc>
              <a:spcBef>
                <a:spcPts val="1600"/>
              </a:spcBef>
              <a:spcAft>
                <a:spcPts val="0"/>
              </a:spcAft>
              <a:buClr>
                <a:srgbClr val="000000"/>
              </a:buClr>
              <a:buSzPts val="1400"/>
              <a:buChar char="●"/>
              <a:defRPr>
                <a:solidFill>
                  <a:srgbClr val="000000"/>
                </a:solidFill>
              </a:defRPr>
            </a:lvl7pPr>
            <a:lvl8pPr marL="3657600" lvl="7" indent="-317500" algn="r">
              <a:lnSpc>
                <a:spcPct val="115000"/>
              </a:lnSpc>
              <a:spcBef>
                <a:spcPts val="1600"/>
              </a:spcBef>
              <a:spcAft>
                <a:spcPts val="0"/>
              </a:spcAft>
              <a:buClr>
                <a:srgbClr val="000000"/>
              </a:buClr>
              <a:buSzPts val="1400"/>
              <a:buChar char="○"/>
              <a:defRPr>
                <a:solidFill>
                  <a:srgbClr val="000000"/>
                </a:solidFill>
              </a:defRPr>
            </a:lvl8pPr>
            <a:lvl9pPr marL="4114800" lvl="8" indent="-317500" algn="r">
              <a:lnSpc>
                <a:spcPct val="115000"/>
              </a:lnSpc>
              <a:spcBef>
                <a:spcPts val="1600"/>
              </a:spcBef>
              <a:spcAft>
                <a:spcPts val="1600"/>
              </a:spcAft>
              <a:buClr>
                <a:srgbClr val="000000"/>
              </a:buClr>
              <a:buSzPts val="1400"/>
              <a:buChar char="■"/>
              <a:defRPr>
                <a:solidFill>
                  <a:srgbClr val="000000"/>
                </a:solidFill>
              </a:defRPr>
            </a:lvl9pPr>
          </a:lstStyle>
          <a:p>
            <a:endParaRPr/>
          </a:p>
        </p:txBody>
      </p:sp>
      <p:sp>
        <p:nvSpPr>
          <p:cNvPr id="91" name="Google Shape;9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18"/>
          <p:cNvSpPr/>
          <p:nvPr/>
        </p:nvSpPr>
        <p:spPr>
          <a:xfrm>
            <a:off x="0" y="2305050"/>
            <a:ext cx="5181600" cy="24384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8"/>
          <p:cNvSpPr txBox="1">
            <a:spLocks noGrp="1"/>
          </p:cNvSpPr>
          <p:nvPr>
            <p:ph type="title"/>
          </p:nvPr>
        </p:nvSpPr>
        <p:spPr>
          <a:xfrm>
            <a:off x="723975" y="2856900"/>
            <a:ext cx="44577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2700"/>
              <a:buNone/>
              <a:defRPr>
                <a:solidFill>
                  <a:srgbClr val="FFFFFF"/>
                </a:solidFill>
              </a:defRPr>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95" name="Google Shape;9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6" name="Google Shape;96;p18"/>
          <p:cNvSpPr txBox="1">
            <a:spLocks noGrp="1"/>
          </p:cNvSpPr>
          <p:nvPr>
            <p:ph type="subTitle" idx="1"/>
          </p:nvPr>
        </p:nvSpPr>
        <p:spPr>
          <a:xfrm>
            <a:off x="723975" y="3512700"/>
            <a:ext cx="28224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700"/>
              <a:buFont typeface="Montserrat Medium"/>
              <a:buNone/>
              <a:defRPr sz="1600">
                <a:solidFill>
                  <a:srgbClr val="FFFFFF"/>
                </a:solidFill>
                <a:latin typeface="Montserrat Medium"/>
                <a:ea typeface="Montserrat Medium"/>
                <a:cs typeface="Montserrat Medium"/>
                <a:sym typeface="Montserrat Medium"/>
              </a:defRPr>
            </a:lvl1pPr>
            <a:lvl2pPr lvl="1" algn="l">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l">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l">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l">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l">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l">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l">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l">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97" name="Google Shape;97;p18"/>
          <p:cNvSpPr/>
          <p:nvPr/>
        </p:nvSpPr>
        <p:spPr>
          <a:xfrm rot="10800000">
            <a:off x="3871838" y="4422288"/>
            <a:ext cx="20553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8"/>
          <p:cNvSpPr/>
          <p:nvPr/>
        </p:nvSpPr>
        <p:spPr>
          <a:xfrm rot="5400000">
            <a:off x="8329200" y="143238"/>
            <a:ext cx="10077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99"/>
        <p:cNvGrpSpPr/>
        <p:nvPr/>
      </p:nvGrpSpPr>
      <p:grpSpPr>
        <a:xfrm>
          <a:off x="0" y="0"/>
          <a:ext cx="0" cy="0"/>
          <a:chOff x="0" y="0"/>
          <a:chExt cx="0" cy="0"/>
        </a:xfrm>
      </p:grpSpPr>
      <p:sp>
        <p:nvSpPr>
          <p:cNvPr id="100" name="Google Shape;100;p19"/>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9"/>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102" name="Google Shape;102;p19"/>
          <p:cNvSpPr/>
          <p:nvPr/>
        </p:nvSpPr>
        <p:spPr>
          <a:xfrm rot="10800000">
            <a:off x="0" y="4429375"/>
            <a:ext cx="20553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p:nvPr/>
        </p:nvSpPr>
        <p:spPr>
          <a:xfrm rot="5400000">
            <a:off x="8459538" y="332425"/>
            <a:ext cx="10170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20"/>
          <p:cNvSpPr/>
          <p:nvPr/>
        </p:nvSpPr>
        <p:spPr>
          <a:xfrm>
            <a:off x="419100" y="0"/>
            <a:ext cx="3505200" cy="3943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0"/>
          <p:cNvSpPr txBox="1">
            <a:spLocks noGrp="1"/>
          </p:cNvSpPr>
          <p:nvPr>
            <p:ph type="title"/>
          </p:nvPr>
        </p:nvSpPr>
        <p:spPr>
          <a:xfrm>
            <a:off x="643775" y="0"/>
            <a:ext cx="3266400" cy="362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4800"/>
              <a:buNone/>
              <a:defRPr sz="3600">
                <a:solidFill>
                  <a:srgbClr val="FFFFFF"/>
                </a:solidFill>
              </a:defRPr>
            </a:lvl1pPr>
            <a:lvl2pPr lvl="1" algn="l">
              <a:lnSpc>
                <a:spcPct val="100000"/>
              </a:lnSpc>
              <a:spcBef>
                <a:spcPts val="0"/>
              </a:spcBef>
              <a:spcAft>
                <a:spcPts val="0"/>
              </a:spcAft>
              <a:buClr>
                <a:srgbClr val="FFFFFF"/>
              </a:buClr>
              <a:buSzPts val="4800"/>
              <a:buNone/>
              <a:defRPr sz="4800">
                <a:solidFill>
                  <a:srgbClr val="FFFFFF"/>
                </a:solidFill>
              </a:defRPr>
            </a:lvl2pPr>
            <a:lvl3pPr lvl="2" algn="l">
              <a:lnSpc>
                <a:spcPct val="100000"/>
              </a:lnSpc>
              <a:spcBef>
                <a:spcPts val="0"/>
              </a:spcBef>
              <a:spcAft>
                <a:spcPts val="0"/>
              </a:spcAft>
              <a:buClr>
                <a:srgbClr val="FFFFFF"/>
              </a:buClr>
              <a:buSzPts val="4800"/>
              <a:buNone/>
              <a:defRPr sz="4800">
                <a:solidFill>
                  <a:srgbClr val="FFFFFF"/>
                </a:solidFill>
              </a:defRPr>
            </a:lvl3pPr>
            <a:lvl4pPr lvl="3" algn="l">
              <a:lnSpc>
                <a:spcPct val="100000"/>
              </a:lnSpc>
              <a:spcBef>
                <a:spcPts val="0"/>
              </a:spcBef>
              <a:spcAft>
                <a:spcPts val="0"/>
              </a:spcAft>
              <a:buClr>
                <a:srgbClr val="FFFFFF"/>
              </a:buClr>
              <a:buSzPts val="4800"/>
              <a:buNone/>
              <a:defRPr sz="4800">
                <a:solidFill>
                  <a:srgbClr val="FFFFFF"/>
                </a:solidFill>
              </a:defRPr>
            </a:lvl4pPr>
            <a:lvl5pPr lvl="4" algn="l">
              <a:lnSpc>
                <a:spcPct val="100000"/>
              </a:lnSpc>
              <a:spcBef>
                <a:spcPts val="0"/>
              </a:spcBef>
              <a:spcAft>
                <a:spcPts val="0"/>
              </a:spcAft>
              <a:buClr>
                <a:srgbClr val="FFFFFF"/>
              </a:buClr>
              <a:buSzPts val="4800"/>
              <a:buNone/>
              <a:defRPr sz="4800">
                <a:solidFill>
                  <a:srgbClr val="FFFFFF"/>
                </a:solidFill>
              </a:defRPr>
            </a:lvl5pPr>
            <a:lvl6pPr lvl="5" algn="l">
              <a:lnSpc>
                <a:spcPct val="100000"/>
              </a:lnSpc>
              <a:spcBef>
                <a:spcPts val="0"/>
              </a:spcBef>
              <a:spcAft>
                <a:spcPts val="0"/>
              </a:spcAft>
              <a:buClr>
                <a:srgbClr val="FFFFFF"/>
              </a:buClr>
              <a:buSzPts val="4800"/>
              <a:buNone/>
              <a:defRPr sz="4800">
                <a:solidFill>
                  <a:srgbClr val="FFFFFF"/>
                </a:solidFill>
              </a:defRPr>
            </a:lvl6pPr>
            <a:lvl7pPr lvl="6" algn="l">
              <a:lnSpc>
                <a:spcPct val="100000"/>
              </a:lnSpc>
              <a:spcBef>
                <a:spcPts val="0"/>
              </a:spcBef>
              <a:spcAft>
                <a:spcPts val="0"/>
              </a:spcAft>
              <a:buClr>
                <a:srgbClr val="FFFFFF"/>
              </a:buClr>
              <a:buSzPts val="4800"/>
              <a:buNone/>
              <a:defRPr sz="4800">
                <a:solidFill>
                  <a:srgbClr val="FFFFFF"/>
                </a:solidFill>
              </a:defRPr>
            </a:lvl7pPr>
            <a:lvl8pPr lvl="7" algn="l">
              <a:lnSpc>
                <a:spcPct val="100000"/>
              </a:lnSpc>
              <a:spcBef>
                <a:spcPts val="0"/>
              </a:spcBef>
              <a:spcAft>
                <a:spcPts val="0"/>
              </a:spcAft>
              <a:buClr>
                <a:srgbClr val="FFFFFF"/>
              </a:buClr>
              <a:buSzPts val="4800"/>
              <a:buNone/>
              <a:defRPr sz="4800">
                <a:solidFill>
                  <a:srgbClr val="FFFFFF"/>
                </a:solidFill>
              </a:defRPr>
            </a:lvl8pPr>
            <a:lvl9pPr lvl="8" algn="l">
              <a:lnSpc>
                <a:spcPct val="100000"/>
              </a:lnSpc>
              <a:spcBef>
                <a:spcPts val="0"/>
              </a:spcBef>
              <a:spcAft>
                <a:spcPts val="0"/>
              </a:spcAft>
              <a:buClr>
                <a:srgbClr val="FFFFFF"/>
              </a:buClr>
              <a:buSzPts val="4800"/>
              <a:buNone/>
              <a:defRPr sz="4800">
                <a:solidFill>
                  <a:srgbClr val="FFFFFF"/>
                </a:solidFill>
              </a:defRPr>
            </a:lvl9pPr>
          </a:lstStyle>
          <a:p>
            <a:endParaRPr/>
          </a:p>
        </p:txBody>
      </p:sp>
      <p:sp>
        <p:nvSpPr>
          <p:cNvPr id="107" name="Google Shape;10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8" name="Google Shape;108;p20"/>
          <p:cNvSpPr/>
          <p:nvPr/>
        </p:nvSpPr>
        <p:spPr>
          <a:xfrm rot="5400000">
            <a:off x="-667050" y="3755175"/>
            <a:ext cx="2055300" cy="7212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0"/>
          <p:cNvSpPr/>
          <p:nvPr/>
        </p:nvSpPr>
        <p:spPr>
          <a:xfrm rot="5400000">
            <a:off x="8459538" y="332550"/>
            <a:ext cx="1017000" cy="3519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7_1_1">
    <p:spTree>
      <p:nvGrpSpPr>
        <p:cNvPr id="1" name="Shape 110"/>
        <p:cNvGrpSpPr/>
        <p:nvPr/>
      </p:nvGrpSpPr>
      <p:grpSpPr>
        <a:xfrm>
          <a:off x="0" y="0"/>
          <a:ext cx="0" cy="0"/>
          <a:chOff x="0" y="0"/>
          <a:chExt cx="0" cy="0"/>
        </a:xfrm>
      </p:grpSpPr>
      <p:sp>
        <p:nvSpPr>
          <p:cNvPr id="111" name="Google Shape;111;p21"/>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1"/>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113" name="Google Shape;113;p21"/>
          <p:cNvSpPr/>
          <p:nvPr/>
        </p:nvSpPr>
        <p:spPr>
          <a:xfrm rot="5400000">
            <a:off x="-667050" y="3755250"/>
            <a:ext cx="2055300" cy="7212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1"/>
          <p:cNvSpPr/>
          <p:nvPr/>
        </p:nvSpPr>
        <p:spPr>
          <a:xfrm rot="10800000">
            <a:off x="8126988" y="0"/>
            <a:ext cx="1017000" cy="3519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5"/>
        <p:cNvGrpSpPr/>
        <p:nvPr/>
      </p:nvGrpSpPr>
      <p:grpSpPr>
        <a:xfrm>
          <a:off x="0" y="0"/>
          <a:ext cx="0" cy="0"/>
          <a:chOff x="0" y="0"/>
          <a:chExt cx="0" cy="0"/>
        </a:xfrm>
      </p:grpSpPr>
      <p:sp>
        <p:nvSpPr>
          <p:cNvPr id="116" name="Google Shape;116;p22"/>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2"/>
          <p:cNvSpPr txBox="1">
            <a:spLocks noGrp="1"/>
          </p:cNvSpPr>
          <p:nvPr>
            <p:ph type="title"/>
          </p:nvPr>
        </p:nvSpPr>
        <p:spPr>
          <a:xfrm>
            <a:off x="723975" y="361950"/>
            <a:ext cx="85206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118" name="Google Shape;11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9" name="Google Shape;119;p22"/>
          <p:cNvSpPr/>
          <p:nvPr/>
        </p:nvSpPr>
        <p:spPr>
          <a:xfrm rot="10800000">
            <a:off x="8127000" y="0"/>
            <a:ext cx="10170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2"/>
          <p:cNvSpPr/>
          <p:nvPr/>
        </p:nvSpPr>
        <p:spPr>
          <a:xfrm rot="5400000">
            <a:off x="8276850" y="4279050"/>
            <a:ext cx="10077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1"/>
        <p:cNvGrpSpPr/>
        <p:nvPr/>
      </p:nvGrpSpPr>
      <p:grpSpPr>
        <a:xfrm>
          <a:off x="0" y="0"/>
          <a:ext cx="0" cy="0"/>
          <a:chOff x="0" y="0"/>
          <a:chExt cx="0" cy="0"/>
        </a:xfrm>
      </p:grpSpPr>
      <p:sp>
        <p:nvSpPr>
          <p:cNvPr id="122" name="Google Shape;122;p23"/>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3"/>
          <p:cNvSpPr/>
          <p:nvPr/>
        </p:nvSpPr>
        <p:spPr>
          <a:xfrm>
            <a:off x="1533900" y="1371600"/>
            <a:ext cx="2961900" cy="25716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3"/>
          <p:cNvSpPr/>
          <p:nvPr/>
        </p:nvSpPr>
        <p:spPr>
          <a:xfrm>
            <a:off x="4666000" y="1371600"/>
            <a:ext cx="2961900" cy="25716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3"/>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126" name="Google Shape;126;p23"/>
          <p:cNvSpPr txBox="1">
            <a:spLocks noGrp="1"/>
          </p:cNvSpPr>
          <p:nvPr>
            <p:ph type="body" idx="1"/>
          </p:nvPr>
        </p:nvSpPr>
        <p:spPr>
          <a:xfrm>
            <a:off x="1603538" y="2543125"/>
            <a:ext cx="2787000" cy="15525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127" name="Google Shape;127;p23"/>
          <p:cNvSpPr txBox="1">
            <a:spLocks noGrp="1"/>
          </p:cNvSpPr>
          <p:nvPr>
            <p:ph type="body" idx="2"/>
          </p:nvPr>
        </p:nvSpPr>
        <p:spPr>
          <a:xfrm>
            <a:off x="4753453" y="2543125"/>
            <a:ext cx="2787000" cy="15525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128" name="Google Shape;12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3"/>
          <p:cNvSpPr txBox="1">
            <a:spLocks noGrp="1"/>
          </p:cNvSpPr>
          <p:nvPr>
            <p:ph type="title" idx="3"/>
          </p:nvPr>
        </p:nvSpPr>
        <p:spPr>
          <a:xfrm>
            <a:off x="1944500" y="2019150"/>
            <a:ext cx="2105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600"/>
              <a:buNone/>
              <a:defRPr sz="21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30" name="Google Shape;130;p23"/>
          <p:cNvSpPr txBox="1">
            <a:spLocks noGrp="1"/>
          </p:cNvSpPr>
          <p:nvPr>
            <p:ph type="title" idx="4"/>
          </p:nvPr>
        </p:nvSpPr>
        <p:spPr>
          <a:xfrm>
            <a:off x="5094400" y="2019150"/>
            <a:ext cx="2105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600"/>
              <a:buNone/>
              <a:defRPr sz="21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31" name="Google Shape;131;p23"/>
          <p:cNvSpPr/>
          <p:nvPr/>
        </p:nvSpPr>
        <p:spPr>
          <a:xfrm rot="5400000">
            <a:off x="8459550" y="332550"/>
            <a:ext cx="1017000" cy="3519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3"/>
          <p:cNvSpPr/>
          <p:nvPr/>
        </p:nvSpPr>
        <p:spPr>
          <a:xfrm rot="5400000">
            <a:off x="-1234200" y="3188106"/>
            <a:ext cx="3189600" cy="7212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1">
    <p:spTree>
      <p:nvGrpSpPr>
        <p:cNvPr id="1" name="Shape 133"/>
        <p:cNvGrpSpPr/>
        <p:nvPr/>
      </p:nvGrpSpPr>
      <p:grpSpPr>
        <a:xfrm>
          <a:off x="0" y="0"/>
          <a:ext cx="0" cy="0"/>
          <a:chOff x="0" y="0"/>
          <a:chExt cx="0" cy="0"/>
        </a:xfrm>
      </p:grpSpPr>
      <p:sp>
        <p:nvSpPr>
          <p:cNvPr id="134" name="Google Shape;134;p24"/>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24"/>
          <p:cNvSpPr txBox="1">
            <a:spLocks noGrp="1"/>
          </p:cNvSpPr>
          <p:nvPr>
            <p:ph type="title"/>
          </p:nvPr>
        </p:nvSpPr>
        <p:spPr>
          <a:xfrm>
            <a:off x="1385250" y="3175325"/>
            <a:ext cx="40029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sz="2600" b="0">
                <a:solidFill>
                  <a:srgbClr val="B45400"/>
                </a:solidFill>
                <a:latin typeface="Playfair Display"/>
                <a:ea typeface="Playfair Display"/>
                <a:cs typeface="Playfair Display"/>
                <a:sym typeface="Playfair Display"/>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137" name="Google Shape;137;p24"/>
          <p:cNvSpPr txBox="1">
            <a:spLocks noGrp="1"/>
          </p:cNvSpPr>
          <p:nvPr>
            <p:ph type="title" idx="2"/>
          </p:nvPr>
        </p:nvSpPr>
        <p:spPr>
          <a:xfrm>
            <a:off x="1385250" y="1146300"/>
            <a:ext cx="4242900" cy="2088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3"/>
              </a:buClr>
              <a:buSzPts val="2800"/>
              <a:buNone/>
              <a:defRPr sz="2300" b="0">
                <a:solidFill>
                  <a:schemeClr val="accent3"/>
                </a:solidFill>
                <a:latin typeface="Montserrat"/>
                <a:ea typeface="Montserrat"/>
                <a:cs typeface="Montserrat"/>
                <a:sym typeface="Montserrat"/>
              </a:defRPr>
            </a:lvl1pPr>
            <a:lvl2pPr lvl="1" algn="l">
              <a:lnSpc>
                <a:spcPct val="100000"/>
              </a:lnSpc>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algn="l">
              <a:lnSpc>
                <a:spcPct val="100000"/>
              </a:lnSpc>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algn="l">
              <a:lnSpc>
                <a:spcPct val="100000"/>
              </a:lnSpc>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algn="l">
              <a:lnSpc>
                <a:spcPct val="100000"/>
              </a:lnSpc>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algn="l">
              <a:lnSpc>
                <a:spcPct val="100000"/>
              </a:lnSpc>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algn="l">
              <a:lnSpc>
                <a:spcPct val="100000"/>
              </a:lnSpc>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algn="l">
              <a:lnSpc>
                <a:spcPct val="100000"/>
              </a:lnSpc>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algn="l">
              <a:lnSpc>
                <a:spcPct val="100000"/>
              </a:lnSpc>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endParaRPr/>
          </a:p>
        </p:txBody>
      </p:sp>
      <p:sp>
        <p:nvSpPr>
          <p:cNvPr id="138" name="Google Shape;138;p24"/>
          <p:cNvSpPr/>
          <p:nvPr/>
        </p:nvSpPr>
        <p:spPr>
          <a:xfrm rot="10800000">
            <a:off x="0" y="4791475"/>
            <a:ext cx="2051400" cy="3519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4"/>
          <p:cNvSpPr/>
          <p:nvPr/>
        </p:nvSpPr>
        <p:spPr>
          <a:xfrm rot="5400000">
            <a:off x="7185900" y="1234081"/>
            <a:ext cx="3189600" cy="7212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p:cSld name="CUSTOM_4">
    <p:spTree>
      <p:nvGrpSpPr>
        <p:cNvPr id="1" name="Shape 140"/>
        <p:cNvGrpSpPr/>
        <p:nvPr/>
      </p:nvGrpSpPr>
      <p:grpSpPr>
        <a:xfrm>
          <a:off x="0" y="0"/>
          <a:ext cx="0" cy="0"/>
          <a:chOff x="0" y="0"/>
          <a:chExt cx="0" cy="0"/>
        </a:xfrm>
      </p:grpSpPr>
      <p:sp>
        <p:nvSpPr>
          <p:cNvPr id="141" name="Google Shape;141;p25"/>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5"/>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143" name="Google Shape;143;p25"/>
          <p:cNvSpPr txBox="1">
            <a:spLocks noGrp="1"/>
          </p:cNvSpPr>
          <p:nvPr>
            <p:ph type="body" idx="1"/>
          </p:nvPr>
        </p:nvSpPr>
        <p:spPr>
          <a:xfrm>
            <a:off x="723975" y="2912813"/>
            <a:ext cx="1708200" cy="1173900"/>
          </a:xfrm>
          <a:prstGeom prst="rect">
            <a:avLst/>
          </a:prstGeom>
          <a:noFill/>
          <a:ln>
            <a:noFill/>
          </a:ln>
        </p:spPr>
        <p:txBody>
          <a:bodyPr spcFirstLastPara="1" wrap="square" lIns="91425" tIns="91425" rIns="91425" bIns="91425" anchor="t" anchorCtr="0">
            <a:noAutofit/>
          </a:bodyPr>
          <a:lstStyle>
            <a:lvl1pPr marL="457200" lvl="0" indent="-317500" algn="r">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4" name="Google Shape;144;p25"/>
          <p:cNvSpPr txBox="1">
            <a:spLocks noGrp="1"/>
          </p:cNvSpPr>
          <p:nvPr>
            <p:ph type="title" idx="2"/>
          </p:nvPr>
        </p:nvSpPr>
        <p:spPr>
          <a:xfrm>
            <a:off x="706265" y="2388838"/>
            <a:ext cx="17259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3"/>
              </a:buClr>
              <a:buSzPts val="1600"/>
              <a:buNone/>
              <a:defRPr sz="2100">
                <a:solidFill>
                  <a:schemeClr val="accent5"/>
                </a:solidFill>
              </a:defRPr>
            </a:lvl1pPr>
            <a:lvl2pPr lvl="1" algn="l">
              <a:lnSpc>
                <a:spcPct val="100000"/>
              </a:lnSpc>
              <a:spcBef>
                <a:spcPts val="0"/>
              </a:spcBef>
              <a:spcAft>
                <a:spcPts val="0"/>
              </a:spcAft>
              <a:buClr>
                <a:schemeClr val="accent3"/>
              </a:buClr>
              <a:buSzPts val="1600"/>
              <a:buNone/>
              <a:defRPr sz="1600">
                <a:solidFill>
                  <a:schemeClr val="accent3"/>
                </a:solidFill>
              </a:defRPr>
            </a:lvl2pPr>
            <a:lvl3pPr lvl="2" algn="l">
              <a:lnSpc>
                <a:spcPct val="100000"/>
              </a:lnSpc>
              <a:spcBef>
                <a:spcPts val="0"/>
              </a:spcBef>
              <a:spcAft>
                <a:spcPts val="0"/>
              </a:spcAft>
              <a:buClr>
                <a:schemeClr val="accent3"/>
              </a:buClr>
              <a:buSzPts val="1600"/>
              <a:buNone/>
              <a:defRPr sz="1600">
                <a:solidFill>
                  <a:schemeClr val="accent3"/>
                </a:solidFill>
              </a:defRPr>
            </a:lvl3pPr>
            <a:lvl4pPr lvl="3" algn="l">
              <a:lnSpc>
                <a:spcPct val="100000"/>
              </a:lnSpc>
              <a:spcBef>
                <a:spcPts val="0"/>
              </a:spcBef>
              <a:spcAft>
                <a:spcPts val="0"/>
              </a:spcAft>
              <a:buClr>
                <a:schemeClr val="accent3"/>
              </a:buClr>
              <a:buSzPts val="1600"/>
              <a:buNone/>
              <a:defRPr sz="1600">
                <a:solidFill>
                  <a:schemeClr val="accent3"/>
                </a:solidFill>
              </a:defRPr>
            </a:lvl4pPr>
            <a:lvl5pPr lvl="4" algn="l">
              <a:lnSpc>
                <a:spcPct val="100000"/>
              </a:lnSpc>
              <a:spcBef>
                <a:spcPts val="0"/>
              </a:spcBef>
              <a:spcAft>
                <a:spcPts val="0"/>
              </a:spcAft>
              <a:buClr>
                <a:schemeClr val="accent3"/>
              </a:buClr>
              <a:buSzPts val="1600"/>
              <a:buNone/>
              <a:defRPr sz="1600">
                <a:solidFill>
                  <a:schemeClr val="accent3"/>
                </a:solidFill>
              </a:defRPr>
            </a:lvl5pPr>
            <a:lvl6pPr lvl="5" algn="l">
              <a:lnSpc>
                <a:spcPct val="100000"/>
              </a:lnSpc>
              <a:spcBef>
                <a:spcPts val="0"/>
              </a:spcBef>
              <a:spcAft>
                <a:spcPts val="0"/>
              </a:spcAft>
              <a:buClr>
                <a:schemeClr val="accent3"/>
              </a:buClr>
              <a:buSzPts val="1600"/>
              <a:buNone/>
              <a:defRPr sz="1600">
                <a:solidFill>
                  <a:schemeClr val="accent3"/>
                </a:solidFill>
              </a:defRPr>
            </a:lvl6pPr>
            <a:lvl7pPr lvl="6" algn="l">
              <a:lnSpc>
                <a:spcPct val="100000"/>
              </a:lnSpc>
              <a:spcBef>
                <a:spcPts val="0"/>
              </a:spcBef>
              <a:spcAft>
                <a:spcPts val="0"/>
              </a:spcAft>
              <a:buClr>
                <a:schemeClr val="accent3"/>
              </a:buClr>
              <a:buSzPts val="1600"/>
              <a:buNone/>
              <a:defRPr sz="1600">
                <a:solidFill>
                  <a:schemeClr val="accent3"/>
                </a:solidFill>
              </a:defRPr>
            </a:lvl7pPr>
            <a:lvl8pPr lvl="7" algn="l">
              <a:lnSpc>
                <a:spcPct val="100000"/>
              </a:lnSpc>
              <a:spcBef>
                <a:spcPts val="0"/>
              </a:spcBef>
              <a:spcAft>
                <a:spcPts val="0"/>
              </a:spcAft>
              <a:buClr>
                <a:schemeClr val="accent3"/>
              </a:buClr>
              <a:buSzPts val="1600"/>
              <a:buNone/>
              <a:defRPr sz="1600">
                <a:solidFill>
                  <a:schemeClr val="accent3"/>
                </a:solidFill>
              </a:defRPr>
            </a:lvl8pPr>
            <a:lvl9pPr lvl="8" algn="l">
              <a:lnSpc>
                <a:spcPct val="100000"/>
              </a:lnSpc>
              <a:spcBef>
                <a:spcPts val="0"/>
              </a:spcBef>
              <a:spcAft>
                <a:spcPts val="0"/>
              </a:spcAft>
              <a:buClr>
                <a:schemeClr val="accent3"/>
              </a:buClr>
              <a:buSzPts val="1600"/>
              <a:buNone/>
              <a:defRPr sz="1600">
                <a:solidFill>
                  <a:schemeClr val="accent3"/>
                </a:solidFill>
              </a:defRPr>
            </a:lvl9pPr>
          </a:lstStyle>
          <a:p>
            <a:endParaRPr/>
          </a:p>
        </p:txBody>
      </p:sp>
      <p:sp>
        <p:nvSpPr>
          <p:cNvPr id="145" name="Google Shape;145;p25"/>
          <p:cNvSpPr txBox="1">
            <a:spLocks noGrp="1"/>
          </p:cNvSpPr>
          <p:nvPr>
            <p:ph type="body" idx="3"/>
          </p:nvPr>
        </p:nvSpPr>
        <p:spPr>
          <a:xfrm>
            <a:off x="6694200" y="2912813"/>
            <a:ext cx="1708200" cy="1173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6" name="Google Shape;146;p25"/>
          <p:cNvSpPr txBox="1">
            <a:spLocks noGrp="1"/>
          </p:cNvSpPr>
          <p:nvPr>
            <p:ph type="title" idx="4"/>
          </p:nvPr>
        </p:nvSpPr>
        <p:spPr>
          <a:xfrm>
            <a:off x="6694190" y="2388838"/>
            <a:ext cx="1725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600"/>
              <a:buNone/>
              <a:defRPr sz="2100">
                <a:solidFill>
                  <a:schemeClr val="accent5"/>
                </a:solidFill>
              </a:defRPr>
            </a:lvl1pPr>
            <a:lvl2pPr lvl="1" algn="l">
              <a:lnSpc>
                <a:spcPct val="100000"/>
              </a:lnSpc>
              <a:spcBef>
                <a:spcPts val="0"/>
              </a:spcBef>
              <a:spcAft>
                <a:spcPts val="0"/>
              </a:spcAft>
              <a:buClr>
                <a:schemeClr val="accent3"/>
              </a:buClr>
              <a:buSzPts val="1600"/>
              <a:buNone/>
              <a:defRPr sz="1600">
                <a:solidFill>
                  <a:schemeClr val="accent3"/>
                </a:solidFill>
              </a:defRPr>
            </a:lvl2pPr>
            <a:lvl3pPr lvl="2" algn="l">
              <a:lnSpc>
                <a:spcPct val="100000"/>
              </a:lnSpc>
              <a:spcBef>
                <a:spcPts val="0"/>
              </a:spcBef>
              <a:spcAft>
                <a:spcPts val="0"/>
              </a:spcAft>
              <a:buClr>
                <a:schemeClr val="accent3"/>
              </a:buClr>
              <a:buSzPts val="1600"/>
              <a:buNone/>
              <a:defRPr sz="1600">
                <a:solidFill>
                  <a:schemeClr val="accent3"/>
                </a:solidFill>
              </a:defRPr>
            </a:lvl3pPr>
            <a:lvl4pPr lvl="3" algn="l">
              <a:lnSpc>
                <a:spcPct val="100000"/>
              </a:lnSpc>
              <a:spcBef>
                <a:spcPts val="0"/>
              </a:spcBef>
              <a:spcAft>
                <a:spcPts val="0"/>
              </a:spcAft>
              <a:buClr>
                <a:schemeClr val="accent3"/>
              </a:buClr>
              <a:buSzPts val="1600"/>
              <a:buNone/>
              <a:defRPr sz="1600">
                <a:solidFill>
                  <a:schemeClr val="accent3"/>
                </a:solidFill>
              </a:defRPr>
            </a:lvl4pPr>
            <a:lvl5pPr lvl="4" algn="l">
              <a:lnSpc>
                <a:spcPct val="100000"/>
              </a:lnSpc>
              <a:spcBef>
                <a:spcPts val="0"/>
              </a:spcBef>
              <a:spcAft>
                <a:spcPts val="0"/>
              </a:spcAft>
              <a:buClr>
                <a:schemeClr val="accent3"/>
              </a:buClr>
              <a:buSzPts val="1600"/>
              <a:buNone/>
              <a:defRPr sz="1600">
                <a:solidFill>
                  <a:schemeClr val="accent3"/>
                </a:solidFill>
              </a:defRPr>
            </a:lvl5pPr>
            <a:lvl6pPr lvl="5" algn="l">
              <a:lnSpc>
                <a:spcPct val="100000"/>
              </a:lnSpc>
              <a:spcBef>
                <a:spcPts val="0"/>
              </a:spcBef>
              <a:spcAft>
                <a:spcPts val="0"/>
              </a:spcAft>
              <a:buClr>
                <a:schemeClr val="accent3"/>
              </a:buClr>
              <a:buSzPts val="1600"/>
              <a:buNone/>
              <a:defRPr sz="1600">
                <a:solidFill>
                  <a:schemeClr val="accent3"/>
                </a:solidFill>
              </a:defRPr>
            </a:lvl6pPr>
            <a:lvl7pPr lvl="6" algn="l">
              <a:lnSpc>
                <a:spcPct val="100000"/>
              </a:lnSpc>
              <a:spcBef>
                <a:spcPts val="0"/>
              </a:spcBef>
              <a:spcAft>
                <a:spcPts val="0"/>
              </a:spcAft>
              <a:buClr>
                <a:schemeClr val="accent3"/>
              </a:buClr>
              <a:buSzPts val="1600"/>
              <a:buNone/>
              <a:defRPr sz="1600">
                <a:solidFill>
                  <a:schemeClr val="accent3"/>
                </a:solidFill>
              </a:defRPr>
            </a:lvl7pPr>
            <a:lvl8pPr lvl="7" algn="l">
              <a:lnSpc>
                <a:spcPct val="100000"/>
              </a:lnSpc>
              <a:spcBef>
                <a:spcPts val="0"/>
              </a:spcBef>
              <a:spcAft>
                <a:spcPts val="0"/>
              </a:spcAft>
              <a:buClr>
                <a:schemeClr val="accent3"/>
              </a:buClr>
              <a:buSzPts val="1600"/>
              <a:buNone/>
              <a:defRPr sz="1600">
                <a:solidFill>
                  <a:schemeClr val="accent3"/>
                </a:solidFill>
              </a:defRPr>
            </a:lvl8pPr>
            <a:lvl9pPr lvl="8" algn="l">
              <a:lnSpc>
                <a:spcPct val="100000"/>
              </a:lnSpc>
              <a:spcBef>
                <a:spcPts val="0"/>
              </a:spcBef>
              <a:spcAft>
                <a:spcPts val="0"/>
              </a:spcAft>
              <a:buClr>
                <a:schemeClr val="accent3"/>
              </a:buClr>
              <a:buSzPts val="1600"/>
              <a:buNone/>
              <a:defRPr sz="1600">
                <a:solidFill>
                  <a:schemeClr val="accent3"/>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7"/>
        <p:cNvGrpSpPr/>
        <p:nvPr/>
      </p:nvGrpSpPr>
      <p:grpSpPr>
        <a:xfrm>
          <a:off x="0" y="0"/>
          <a:ext cx="0" cy="0"/>
          <a:chOff x="0" y="0"/>
          <a:chExt cx="0" cy="0"/>
        </a:xfrm>
      </p:grpSpPr>
      <p:sp>
        <p:nvSpPr>
          <p:cNvPr id="148" name="Google Shape;148;p26"/>
          <p:cNvSpPr/>
          <p:nvPr/>
        </p:nvSpPr>
        <p:spPr>
          <a:xfrm>
            <a:off x="0" y="1295400"/>
            <a:ext cx="3771900" cy="3273600"/>
          </a:xfrm>
          <a:prstGeom prst="rect">
            <a:avLst/>
          </a:prstGeom>
          <a:solidFill>
            <a:srgbClr val="F4F7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6"/>
          <p:cNvSpPr txBox="1">
            <a:spLocks noGrp="1"/>
          </p:cNvSpPr>
          <p:nvPr>
            <p:ph type="title"/>
          </p:nvPr>
        </p:nvSpPr>
        <p:spPr>
          <a:xfrm>
            <a:off x="723975" y="1597200"/>
            <a:ext cx="2286000" cy="37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latin typeface="Quicksand"/>
                <a:ea typeface="Quicksand"/>
                <a:cs typeface="Quicksand"/>
                <a:sym typeface="Quicksand"/>
              </a:defRPr>
            </a:lvl2pPr>
            <a:lvl3pPr lvl="2" algn="l">
              <a:lnSpc>
                <a:spcPct val="100000"/>
              </a:lnSpc>
              <a:spcBef>
                <a:spcPts val="0"/>
              </a:spcBef>
              <a:spcAft>
                <a:spcPts val="0"/>
              </a:spcAft>
              <a:buClr>
                <a:srgbClr val="324A00"/>
              </a:buClr>
              <a:buSzPts val="2800"/>
              <a:buNone/>
              <a:defRPr>
                <a:solidFill>
                  <a:srgbClr val="324A00"/>
                </a:solidFill>
                <a:latin typeface="Quicksand"/>
                <a:ea typeface="Quicksand"/>
                <a:cs typeface="Quicksand"/>
                <a:sym typeface="Quicksand"/>
              </a:defRPr>
            </a:lvl3pPr>
            <a:lvl4pPr lvl="3" algn="l">
              <a:lnSpc>
                <a:spcPct val="100000"/>
              </a:lnSpc>
              <a:spcBef>
                <a:spcPts val="0"/>
              </a:spcBef>
              <a:spcAft>
                <a:spcPts val="0"/>
              </a:spcAft>
              <a:buClr>
                <a:srgbClr val="324A00"/>
              </a:buClr>
              <a:buSzPts val="2800"/>
              <a:buNone/>
              <a:defRPr>
                <a:solidFill>
                  <a:srgbClr val="324A00"/>
                </a:solidFill>
                <a:latin typeface="Quicksand"/>
                <a:ea typeface="Quicksand"/>
                <a:cs typeface="Quicksand"/>
                <a:sym typeface="Quicksand"/>
              </a:defRPr>
            </a:lvl4pPr>
            <a:lvl5pPr lvl="4" algn="l">
              <a:lnSpc>
                <a:spcPct val="100000"/>
              </a:lnSpc>
              <a:spcBef>
                <a:spcPts val="0"/>
              </a:spcBef>
              <a:spcAft>
                <a:spcPts val="0"/>
              </a:spcAft>
              <a:buClr>
                <a:srgbClr val="324A00"/>
              </a:buClr>
              <a:buSzPts val="2800"/>
              <a:buNone/>
              <a:defRPr>
                <a:solidFill>
                  <a:srgbClr val="324A00"/>
                </a:solidFill>
                <a:latin typeface="Quicksand"/>
                <a:ea typeface="Quicksand"/>
                <a:cs typeface="Quicksand"/>
                <a:sym typeface="Quicksand"/>
              </a:defRPr>
            </a:lvl5pPr>
            <a:lvl6pPr lvl="5" algn="l">
              <a:lnSpc>
                <a:spcPct val="100000"/>
              </a:lnSpc>
              <a:spcBef>
                <a:spcPts val="0"/>
              </a:spcBef>
              <a:spcAft>
                <a:spcPts val="0"/>
              </a:spcAft>
              <a:buClr>
                <a:srgbClr val="324A00"/>
              </a:buClr>
              <a:buSzPts val="2800"/>
              <a:buNone/>
              <a:defRPr>
                <a:solidFill>
                  <a:srgbClr val="324A00"/>
                </a:solidFill>
                <a:latin typeface="Quicksand"/>
                <a:ea typeface="Quicksand"/>
                <a:cs typeface="Quicksand"/>
                <a:sym typeface="Quicksand"/>
              </a:defRPr>
            </a:lvl6pPr>
            <a:lvl7pPr lvl="6" algn="l">
              <a:lnSpc>
                <a:spcPct val="100000"/>
              </a:lnSpc>
              <a:spcBef>
                <a:spcPts val="0"/>
              </a:spcBef>
              <a:spcAft>
                <a:spcPts val="0"/>
              </a:spcAft>
              <a:buClr>
                <a:srgbClr val="324A00"/>
              </a:buClr>
              <a:buSzPts val="2800"/>
              <a:buNone/>
              <a:defRPr>
                <a:solidFill>
                  <a:srgbClr val="324A00"/>
                </a:solidFill>
                <a:latin typeface="Quicksand"/>
                <a:ea typeface="Quicksand"/>
                <a:cs typeface="Quicksand"/>
                <a:sym typeface="Quicksand"/>
              </a:defRPr>
            </a:lvl7pPr>
            <a:lvl8pPr lvl="7" algn="l">
              <a:lnSpc>
                <a:spcPct val="100000"/>
              </a:lnSpc>
              <a:spcBef>
                <a:spcPts val="0"/>
              </a:spcBef>
              <a:spcAft>
                <a:spcPts val="0"/>
              </a:spcAft>
              <a:buClr>
                <a:srgbClr val="324A00"/>
              </a:buClr>
              <a:buSzPts val="2800"/>
              <a:buNone/>
              <a:defRPr>
                <a:solidFill>
                  <a:srgbClr val="324A00"/>
                </a:solidFill>
                <a:latin typeface="Quicksand"/>
                <a:ea typeface="Quicksand"/>
                <a:cs typeface="Quicksand"/>
                <a:sym typeface="Quicksand"/>
              </a:defRPr>
            </a:lvl8pPr>
            <a:lvl9pPr lvl="8" algn="l">
              <a:lnSpc>
                <a:spcPct val="100000"/>
              </a:lnSpc>
              <a:spcBef>
                <a:spcPts val="0"/>
              </a:spcBef>
              <a:spcAft>
                <a:spcPts val="0"/>
              </a:spcAft>
              <a:buClr>
                <a:srgbClr val="324A00"/>
              </a:buClr>
              <a:buSzPts val="2800"/>
              <a:buNone/>
              <a:defRPr>
                <a:solidFill>
                  <a:srgbClr val="324A00"/>
                </a:solidFill>
                <a:latin typeface="Quicksand"/>
                <a:ea typeface="Quicksand"/>
                <a:cs typeface="Quicksand"/>
                <a:sym typeface="Quicksand"/>
              </a:defRPr>
            </a:lvl9pPr>
          </a:lstStyle>
          <a:p>
            <a:endParaRPr/>
          </a:p>
        </p:txBody>
      </p:sp>
      <p:sp>
        <p:nvSpPr>
          <p:cNvPr id="150" name="Google Shape;150;p26"/>
          <p:cNvSpPr txBox="1">
            <a:spLocks noGrp="1"/>
          </p:cNvSpPr>
          <p:nvPr>
            <p:ph type="body" idx="1"/>
          </p:nvPr>
        </p:nvSpPr>
        <p:spPr>
          <a:xfrm>
            <a:off x="704925" y="2225850"/>
            <a:ext cx="2705100" cy="11208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000000"/>
              </a:buClr>
              <a:buSzPts val="1400"/>
              <a:buChar char="●"/>
              <a:defRPr sz="1400">
                <a:solidFill>
                  <a:srgbClr val="000000"/>
                </a:solidFill>
              </a:defRPr>
            </a:lvl1pPr>
            <a:lvl2pPr marL="914400" lvl="1" indent="-317500" algn="l">
              <a:lnSpc>
                <a:spcPct val="115000"/>
              </a:lnSpc>
              <a:spcBef>
                <a:spcPts val="1600"/>
              </a:spcBef>
              <a:spcAft>
                <a:spcPts val="0"/>
              </a:spcAft>
              <a:buClr>
                <a:srgbClr val="000000"/>
              </a:buClr>
              <a:buSzPts val="1400"/>
              <a:buChar char="○"/>
              <a:defRPr>
                <a:solidFill>
                  <a:srgbClr val="000000"/>
                </a:solidFill>
              </a:defRPr>
            </a:lvl2pPr>
            <a:lvl3pPr marL="1371600" lvl="2" indent="-317500" algn="l">
              <a:lnSpc>
                <a:spcPct val="115000"/>
              </a:lnSpc>
              <a:spcBef>
                <a:spcPts val="1600"/>
              </a:spcBef>
              <a:spcAft>
                <a:spcPts val="0"/>
              </a:spcAft>
              <a:buClr>
                <a:srgbClr val="000000"/>
              </a:buClr>
              <a:buSzPts val="1400"/>
              <a:buChar char="■"/>
              <a:defRPr>
                <a:solidFill>
                  <a:srgbClr val="000000"/>
                </a:solidFill>
              </a:defRPr>
            </a:lvl3pPr>
            <a:lvl4pPr marL="1828800" lvl="3" indent="-317500" algn="l">
              <a:lnSpc>
                <a:spcPct val="115000"/>
              </a:lnSpc>
              <a:spcBef>
                <a:spcPts val="1600"/>
              </a:spcBef>
              <a:spcAft>
                <a:spcPts val="0"/>
              </a:spcAft>
              <a:buClr>
                <a:srgbClr val="000000"/>
              </a:buClr>
              <a:buSzPts val="1400"/>
              <a:buChar char="●"/>
              <a:defRPr>
                <a:solidFill>
                  <a:srgbClr val="000000"/>
                </a:solidFill>
              </a:defRPr>
            </a:lvl4pPr>
            <a:lvl5pPr marL="2286000" lvl="4" indent="-317500" algn="l">
              <a:lnSpc>
                <a:spcPct val="115000"/>
              </a:lnSpc>
              <a:spcBef>
                <a:spcPts val="1600"/>
              </a:spcBef>
              <a:spcAft>
                <a:spcPts val="0"/>
              </a:spcAft>
              <a:buClr>
                <a:srgbClr val="000000"/>
              </a:buClr>
              <a:buSzPts val="1400"/>
              <a:buChar char="○"/>
              <a:defRPr>
                <a:solidFill>
                  <a:srgbClr val="000000"/>
                </a:solidFill>
              </a:defRPr>
            </a:lvl5pPr>
            <a:lvl6pPr marL="2743200" lvl="5" indent="-317500" algn="l">
              <a:lnSpc>
                <a:spcPct val="115000"/>
              </a:lnSpc>
              <a:spcBef>
                <a:spcPts val="1600"/>
              </a:spcBef>
              <a:spcAft>
                <a:spcPts val="0"/>
              </a:spcAft>
              <a:buClr>
                <a:srgbClr val="000000"/>
              </a:buClr>
              <a:buSzPts val="1400"/>
              <a:buChar char="■"/>
              <a:defRPr>
                <a:solidFill>
                  <a:srgbClr val="000000"/>
                </a:solidFill>
              </a:defRPr>
            </a:lvl6pPr>
            <a:lvl7pPr marL="3200400" lvl="6" indent="-317500" algn="l">
              <a:lnSpc>
                <a:spcPct val="115000"/>
              </a:lnSpc>
              <a:spcBef>
                <a:spcPts val="1600"/>
              </a:spcBef>
              <a:spcAft>
                <a:spcPts val="0"/>
              </a:spcAft>
              <a:buClr>
                <a:srgbClr val="000000"/>
              </a:buClr>
              <a:buSzPts val="1400"/>
              <a:buChar char="●"/>
              <a:defRPr>
                <a:solidFill>
                  <a:srgbClr val="000000"/>
                </a:solidFill>
              </a:defRPr>
            </a:lvl7pPr>
            <a:lvl8pPr marL="3657600" lvl="7" indent="-317500" algn="l">
              <a:lnSpc>
                <a:spcPct val="115000"/>
              </a:lnSpc>
              <a:spcBef>
                <a:spcPts val="1600"/>
              </a:spcBef>
              <a:spcAft>
                <a:spcPts val="0"/>
              </a:spcAft>
              <a:buClr>
                <a:srgbClr val="000000"/>
              </a:buClr>
              <a:buSzPts val="1400"/>
              <a:buChar char="○"/>
              <a:defRPr>
                <a:solidFill>
                  <a:srgbClr val="000000"/>
                </a:solidFill>
              </a:defRPr>
            </a:lvl8pPr>
            <a:lvl9pPr marL="4114800" lvl="8" indent="-317500" algn="l">
              <a:lnSpc>
                <a:spcPct val="115000"/>
              </a:lnSpc>
              <a:spcBef>
                <a:spcPts val="1600"/>
              </a:spcBef>
              <a:spcAft>
                <a:spcPts val="1600"/>
              </a:spcAft>
              <a:buClr>
                <a:srgbClr val="000000"/>
              </a:buClr>
              <a:buSzPts val="1400"/>
              <a:buChar char="■"/>
              <a:defRPr>
                <a:solidFill>
                  <a:srgbClr val="000000"/>
                </a:solidFill>
              </a:defRPr>
            </a:lvl9pPr>
          </a:lstStyle>
          <a:p>
            <a:endParaRPr/>
          </a:p>
        </p:txBody>
      </p:sp>
      <p:sp>
        <p:nvSpPr>
          <p:cNvPr id="151" name="Google Shape;151;p26"/>
          <p:cNvSpPr/>
          <p:nvPr/>
        </p:nvSpPr>
        <p:spPr>
          <a:xfrm rot="5400000">
            <a:off x="2742975" y="3755250"/>
            <a:ext cx="20553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6"/>
          <p:cNvSpPr/>
          <p:nvPr/>
        </p:nvSpPr>
        <p:spPr>
          <a:xfrm rot="10800000">
            <a:off x="7092600" y="0"/>
            <a:ext cx="20514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153"/>
        <p:cNvGrpSpPr/>
        <p:nvPr/>
      </p:nvGrpSpPr>
      <p:grpSpPr>
        <a:xfrm>
          <a:off x="0" y="0"/>
          <a:ext cx="0" cy="0"/>
          <a:chOff x="0" y="0"/>
          <a:chExt cx="0" cy="0"/>
        </a:xfrm>
      </p:grpSpPr>
      <p:sp>
        <p:nvSpPr>
          <p:cNvPr id="154" name="Google Shape;154;p27"/>
          <p:cNvSpPr/>
          <p:nvPr/>
        </p:nvSpPr>
        <p:spPr>
          <a:xfrm>
            <a:off x="5372100" y="543000"/>
            <a:ext cx="3771900" cy="3273600"/>
          </a:xfrm>
          <a:prstGeom prst="rect">
            <a:avLst/>
          </a:prstGeom>
          <a:solidFill>
            <a:srgbClr val="F4F7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7"/>
          <p:cNvSpPr txBox="1">
            <a:spLocks noGrp="1"/>
          </p:cNvSpPr>
          <p:nvPr>
            <p:ph type="title"/>
          </p:nvPr>
        </p:nvSpPr>
        <p:spPr>
          <a:xfrm>
            <a:off x="6115050" y="1143000"/>
            <a:ext cx="2286000" cy="374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324A00"/>
              </a:buClr>
              <a:buSzPts val="2800"/>
              <a:buNone/>
              <a:defRPr>
                <a:solidFill>
                  <a:srgbClr val="324A00"/>
                </a:solidFill>
              </a:defRPr>
            </a:lvl1pPr>
            <a:lvl2pPr lvl="1" algn="r">
              <a:lnSpc>
                <a:spcPct val="100000"/>
              </a:lnSpc>
              <a:spcBef>
                <a:spcPts val="0"/>
              </a:spcBef>
              <a:spcAft>
                <a:spcPts val="0"/>
              </a:spcAft>
              <a:buSzPts val="2800"/>
              <a:buNone/>
              <a:defRPr>
                <a:latin typeface="Quicksand"/>
                <a:ea typeface="Quicksand"/>
                <a:cs typeface="Quicksand"/>
                <a:sym typeface="Quicksand"/>
              </a:defRPr>
            </a:lvl2pPr>
            <a:lvl3pPr lvl="2" algn="r">
              <a:lnSpc>
                <a:spcPct val="100000"/>
              </a:lnSpc>
              <a:spcBef>
                <a:spcPts val="0"/>
              </a:spcBef>
              <a:spcAft>
                <a:spcPts val="0"/>
              </a:spcAft>
              <a:buSzPts val="2800"/>
              <a:buNone/>
              <a:defRPr>
                <a:latin typeface="Quicksand"/>
                <a:ea typeface="Quicksand"/>
                <a:cs typeface="Quicksand"/>
                <a:sym typeface="Quicksand"/>
              </a:defRPr>
            </a:lvl3pPr>
            <a:lvl4pPr lvl="3" algn="r">
              <a:lnSpc>
                <a:spcPct val="100000"/>
              </a:lnSpc>
              <a:spcBef>
                <a:spcPts val="0"/>
              </a:spcBef>
              <a:spcAft>
                <a:spcPts val="0"/>
              </a:spcAft>
              <a:buSzPts val="2800"/>
              <a:buNone/>
              <a:defRPr>
                <a:latin typeface="Quicksand"/>
                <a:ea typeface="Quicksand"/>
                <a:cs typeface="Quicksand"/>
                <a:sym typeface="Quicksand"/>
              </a:defRPr>
            </a:lvl4pPr>
            <a:lvl5pPr lvl="4" algn="r">
              <a:lnSpc>
                <a:spcPct val="100000"/>
              </a:lnSpc>
              <a:spcBef>
                <a:spcPts val="0"/>
              </a:spcBef>
              <a:spcAft>
                <a:spcPts val="0"/>
              </a:spcAft>
              <a:buSzPts val="2800"/>
              <a:buNone/>
              <a:defRPr>
                <a:latin typeface="Quicksand"/>
                <a:ea typeface="Quicksand"/>
                <a:cs typeface="Quicksand"/>
                <a:sym typeface="Quicksand"/>
              </a:defRPr>
            </a:lvl5pPr>
            <a:lvl6pPr lvl="5" algn="r">
              <a:lnSpc>
                <a:spcPct val="100000"/>
              </a:lnSpc>
              <a:spcBef>
                <a:spcPts val="0"/>
              </a:spcBef>
              <a:spcAft>
                <a:spcPts val="0"/>
              </a:spcAft>
              <a:buSzPts val="2800"/>
              <a:buNone/>
              <a:defRPr>
                <a:latin typeface="Quicksand"/>
                <a:ea typeface="Quicksand"/>
                <a:cs typeface="Quicksand"/>
                <a:sym typeface="Quicksand"/>
              </a:defRPr>
            </a:lvl6pPr>
            <a:lvl7pPr lvl="6" algn="r">
              <a:lnSpc>
                <a:spcPct val="100000"/>
              </a:lnSpc>
              <a:spcBef>
                <a:spcPts val="0"/>
              </a:spcBef>
              <a:spcAft>
                <a:spcPts val="0"/>
              </a:spcAft>
              <a:buSzPts val="2800"/>
              <a:buNone/>
              <a:defRPr>
                <a:latin typeface="Quicksand"/>
                <a:ea typeface="Quicksand"/>
                <a:cs typeface="Quicksand"/>
                <a:sym typeface="Quicksand"/>
              </a:defRPr>
            </a:lvl7pPr>
            <a:lvl8pPr lvl="7" algn="r">
              <a:lnSpc>
                <a:spcPct val="100000"/>
              </a:lnSpc>
              <a:spcBef>
                <a:spcPts val="0"/>
              </a:spcBef>
              <a:spcAft>
                <a:spcPts val="0"/>
              </a:spcAft>
              <a:buSzPts val="2800"/>
              <a:buNone/>
              <a:defRPr>
                <a:latin typeface="Quicksand"/>
                <a:ea typeface="Quicksand"/>
                <a:cs typeface="Quicksand"/>
                <a:sym typeface="Quicksand"/>
              </a:defRPr>
            </a:lvl8pPr>
            <a:lvl9pPr lvl="8" algn="r">
              <a:lnSpc>
                <a:spcPct val="100000"/>
              </a:lnSpc>
              <a:spcBef>
                <a:spcPts val="0"/>
              </a:spcBef>
              <a:spcAft>
                <a:spcPts val="0"/>
              </a:spcAft>
              <a:buSzPts val="2800"/>
              <a:buNone/>
              <a:defRPr>
                <a:latin typeface="Quicksand"/>
                <a:ea typeface="Quicksand"/>
                <a:cs typeface="Quicksand"/>
                <a:sym typeface="Quicksand"/>
              </a:defRPr>
            </a:lvl9pPr>
          </a:lstStyle>
          <a:p>
            <a:endParaRPr/>
          </a:p>
        </p:txBody>
      </p:sp>
      <p:sp>
        <p:nvSpPr>
          <p:cNvPr id="156" name="Google Shape;156;p27"/>
          <p:cNvSpPr txBox="1">
            <a:spLocks noGrp="1"/>
          </p:cNvSpPr>
          <p:nvPr>
            <p:ph type="body" idx="1"/>
          </p:nvPr>
        </p:nvSpPr>
        <p:spPr>
          <a:xfrm>
            <a:off x="5715000" y="1771650"/>
            <a:ext cx="2705100" cy="1120800"/>
          </a:xfrm>
          <a:prstGeom prst="rect">
            <a:avLst/>
          </a:prstGeom>
          <a:noFill/>
          <a:ln>
            <a:noFill/>
          </a:ln>
        </p:spPr>
        <p:txBody>
          <a:bodyPr spcFirstLastPara="1" wrap="square" lIns="91425" tIns="91425" rIns="91425" bIns="91425" anchor="t" anchorCtr="0">
            <a:noAutofit/>
          </a:bodyPr>
          <a:lstStyle>
            <a:lvl1pPr marL="457200" lvl="0" indent="-317500" algn="r">
              <a:lnSpc>
                <a:spcPct val="115000"/>
              </a:lnSpc>
              <a:spcBef>
                <a:spcPts val="0"/>
              </a:spcBef>
              <a:spcAft>
                <a:spcPts val="0"/>
              </a:spcAft>
              <a:buClr>
                <a:srgbClr val="000000"/>
              </a:buClr>
              <a:buSzPts val="1400"/>
              <a:buChar char="●"/>
              <a:defRPr sz="1400">
                <a:solidFill>
                  <a:srgbClr val="000000"/>
                </a:solidFill>
              </a:defRPr>
            </a:lvl1pPr>
            <a:lvl2pPr marL="914400" lvl="1" indent="-317500" algn="r">
              <a:lnSpc>
                <a:spcPct val="115000"/>
              </a:lnSpc>
              <a:spcBef>
                <a:spcPts val="1600"/>
              </a:spcBef>
              <a:spcAft>
                <a:spcPts val="0"/>
              </a:spcAft>
              <a:buClr>
                <a:srgbClr val="000000"/>
              </a:buClr>
              <a:buSzPts val="1400"/>
              <a:buChar char="○"/>
              <a:defRPr>
                <a:solidFill>
                  <a:srgbClr val="000000"/>
                </a:solidFill>
              </a:defRPr>
            </a:lvl2pPr>
            <a:lvl3pPr marL="1371600" lvl="2" indent="-317500" algn="r">
              <a:lnSpc>
                <a:spcPct val="115000"/>
              </a:lnSpc>
              <a:spcBef>
                <a:spcPts val="1600"/>
              </a:spcBef>
              <a:spcAft>
                <a:spcPts val="0"/>
              </a:spcAft>
              <a:buClr>
                <a:srgbClr val="000000"/>
              </a:buClr>
              <a:buSzPts val="1400"/>
              <a:buChar char="■"/>
              <a:defRPr>
                <a:solidFill>
                  <a:srgbClr val="000000"/>
                </a:solidFill>
              </a:defRPr>
            </a:lvl3pPr>
            <a:lvl4pPr marL="1828800" lvl="3" indent="-317500" algn="r">
              <a:lnSpc>
                <a:spcPct val="115000"/>
              </a:lnSpc>
              <a:spcBef>
                <a:spcPts val="1600"/>
              </a:spcBef>
              <a:spcAft>
                <a:spcPts val="0"/>
              </a:spcAft>
              <a:buClr>
                <a:srgbClr val="000000"/>
              </a:buClr>
              <a:buSzPts val="1400"/>
              <a:buChar char="●"/>
              <a:defRPr>
                <a:solidFill>
                  <a:srgbClr val="000000"/>
                </a:solidFill>
              </a:defRPr>
            </a:lvl4pPr>
            <a:lvl5pPr marL="2286000" lvl="4" indent="-317500" algn="r">
              <a:lnSpc>
                <a:spcPct val="115000"/>
              </a:lnSpc>
              <a:spcBef>
                <a:spcPts val="1600"/>
              </a:spcBef>
              <a:spcAft>
                <a:spcPts val="0"/>
              </a:spcAft>
              <a:buClr>
                <a:srgbClr val="000000"/>
              </a:buClr>
              <a:buSzPts val="1400"/>
              <a:buChar char="○"/>
              <a:defRPr>
                <a:solidFill>
                  <a:srgbClr val="000000"/>
                </a:solidFill>
              </a:defRPr>
            </a:lvl5pPr>
            <a:lvl6pPr marL="2743200" lvl="5" indent="-317500" algn="r">
              <a:lnSpc>
                <a:spcPct val="115000"/>
              </a:lnSpc>
              <a:spcBef>
                <a:spcPts val="1600"/>
              </a:spcBef>
              <a:spcAft>
                <a:spcPts val="0"/>
              </a:spcAft>
              <a:buClr>
                <a:srgbClr val="000000"/>
              </a:buClr>
              <a:buSzPts val="1400"/>
              <a:buChar char="■"/>
              <a:defRPr>
                <a:solidFill>
                  <a:srgbClr val="000000"/>
                </a:solidFill>
              </a:defRPr>
            </a:lvl6pPr>
            <a:lvl7pPr marL="3200400" lvl="6" indent="-317500" algn="r">
              <a:lnSpc>
                <a:spcPct val="115000"/>
              </a:lnSpc>
              <a:spcBef>
                <a:spcPts val="1600"/>
              </a:spcBef>
              <a:spcAft>
                <a:spcPts val="0"/>
              </a:spcAft>
              <a:buClr>
                <a:srgbClr val="000000"/>
              </a:buClr>
              <a:buSzPts val="1400"/>
              <a:buChar char="●"/>
              <a:defRPr>
                <a:solidFill>
                  <a:srgbClr val="000000"/>
                </a:solidFill>
              </a:defRPr>
            </a:lvl7pPr>
            <a:lvl8pPr marL="3657600" lvl="7" indent="-317500" algn="r">
              <a:lnSpc>
                <a:spcPct val="115000"/>
              </a:lnSpc>
              <a:spcBef>
                <a:spcPts val="1600"/>
              </a:spcBef>
              <a:spcAft>
                <a:spcPts val="0"/>
              </a:spcAft>
              <a:buClr>
                <a:srgbClr val="000000"/>
              </a:buClr>
              <a:buSzPts val="1400"/>
              <a:buChar char="○"/>
              <a:defRPr>
                <a:solidFill>
                  <a:srgbClr val="000000"/>
                </a:solidFill>
              </a:defRPr>
            </a:lvl8pPr>
            <a:lvl9pPr marL="4114800" lvl="8" indent="-317500" algn="r">
              <a:lnSpc>
                <a:spcPct val="115000"/>
              </a:lnSpc>
              <a:spcBef>
                <a:spcPts val="1600"/>
              </a:spcBef>
              <a:spcAft>
                <a:spcPts val="1600"/>
              </a:spcAft>
              <a:buClr>
                <a:srgbClr val="000000"/>
              </a:buClr>
              <a:buSzPts val="1400"/>
              <a:buChar char="■"/>
              <a:defRPr>
                <a:solidFill>
                  <a:srgbClr val="000000"/>
                </a:solidFill>
              </a:defRPr>
            </a:lvl9pPr>
          </a:lstStyle>
          <a:p>
            <a:endParaRPr/>
          </a:p>
        </p:txBody>
      </p:sp>
      <p:sp>
        <p:nvSpPr>
          <p:cNvPr id="157" name="Google Shape;157;p27"/>
          <p:cNvSpPr/>
          <p:nvPr/>
        </p:nvSpPr>
        <p:spPr>
          <a:xfrm rot="10800000">
            <a:off x="4316925" y="0"/>
            <a:ext cx="20553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7"/>
          <p:cNvSpPr/>
          <p:nvPr/>
        </p:nvSpPr>
        <p:spPr>
          <a:xfrm rot="5400000">
            <a:off x="-856675" y="3941850"/>
            <a:ext cx="20514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59"/>
        <p:cNvGrpSpPr/>
        <p:nvPr/>
      </p:nvGrpSpPr>
      <p:grpSpPr>
        <a:xfrm>
          <a:off x="0" y="0"/>
          <a:ext cx="0" cy="0"/>
          <a:chOff x="0" y="0"/>
          <a:chExt cx="0" cy="0"/>
        </a:xfrm>
      </p:grpSpPr>
      <p:sp>
        <p:nvSpPr>
          <p:cNvPr id="160" name="Google Shape;160;p28"/>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8"/>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162" name="Google Shape;162;p28"/>
          <p:cNvSpPr/>
          <p:nvPr/>
        </p:nvSpPr>
        <p:spPr>
          <a:xfrm rot="5400000">
            <a:off x="7753050" y="667050"/>
            <a:ext cx="20553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8"/>
          <p:cNvSpPr/>
          <p:nvPr/>
        </p:nvSpPr>
        <p:spPr>
          <a:xfrm rot="10800000">
            <a:off x="-12" y="4791600"/>
            <a:ext cx="10170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4"/>
        <p:cNvGrpSpPr/>
        <p:nvPr/>
      </p:nvGrpSpPr>
      <p:grpSpPr>
        <a:xfrm>
          <a:off x="0" y="0"/>
          <a:ext cx="0" cy="0"/>
          <a:chOff x="0" y="0"/>
          <a:chExt cx="0" cy="0"/>
        </a:xfrm>
      </p:grpSpPr>
      <p:sp>
        <p:nvSpPr>
          <p:cNvPr id="165" name="Google Shape;165;p29"/>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9"/>
          <p:cNvSpPr txBox="1">
            <a:spLocks noGrp="1"/>
          </p:cNvSpPr>
          <p:nvPr>
            <p:ph type="subTitle" idx="1"/>
          </p:nvPr>
        </p:nvSpPr>
        <p:spPr>
          <a:xfrm>
            <a:off x="723975" y="1075825"/>
            <a:ext cx="4045200" cy="44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67" name="Google Shape;167;p29"/>
          <p:cNvSpPr txBox="1">
            <a:spLocks noGrp="1"/>
          </p:cNvSpPr>
          <p:nvPr>
            <p:ph type="body" idx="2"/>
          </p:nvPr>
        </p:nvSpPr>
        <p:spPr>
          <a:xfrm>
            <a:off x="723975" y="1648700"/>
            <a:ext cx="3837000" cy="3128100"/>
          </a:xfrm>
          <a:prstGeom prst="rect">
            <a:avLst/>
          </a:prstGeom>
          <a:noFill/>
          <a:ln>
            <a:noFill/>
          </a:ln>
        </p:spPr>
        <p:txBody>
          <a:bodyPr spcFirstLastPara="1" wrap="square" lIns="91425" tIns="91425" rIns="91425" bIns="91425" anchor="ctr" anchorCtr="0">
            <a:noAutofit/>
          </a:bodyPr>
          <a:lstStyle>
            <a:lvl1pPr marL="457200" lvl="0" indent="-317500" algn="l">
              <a:lnSpc>
                <a:spcPct val="115000"/>
              </a:lnSpc>
              <a:spcBef>
                <a:spcPts val="0"/>
              </a:spcBef>
              <a:spcAft>
                <a:spcPts val="0"/>
              </a:spcAft>
              <a:buClr>
                <a:schemeClr val="accent5"/>
              </a:buClr>
              <a:buSzPts val="1400"/>
              <a:buChar char="●"/>
              <a:defRPr sz="1400"/>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8" name="Google Shape;16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9" name="Google Shape;169;p29"/>
          <p:cNvSpPr txBox="1">
            <a:spLocks noGrp="1"/>
          </p:cNvSpPr>
          <p:nvPr>
            <p:ph type="title"/>
          </p:nvPr>
        </p:nvSpPr>
        <p:spPr>
          <a:xfrm>
            <a:off x="723975" y="361950"/>
            <a:ext cx="85206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0"/>
        <p:cNvGrpSpPr/>
        <p:nvPr/>
      </p:nvGrpSpPr>
      <p:grpSpPr>
        <a:xfrm>
          <a:off x="0" y="0"/>
          <a:ext cx="0" cy="0"/>
          <a:chOff x="0" y="0"/>
          <a:chExt cx="0" cy="0"/>
        </a:xfrm>
      </p:grpSpPr>
      <p:sp>
        <p:nvSpPr>
          <p:cNvPr id="171" name="Google Shape;171;p30"/>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5"/>
              </a:buClr>
              <a:buSzPts val="20000"/>
              <a:buNone/>
              <a:defRPr sz="10700">
                <a:solidFill>
                  <a:schemeClr val="accent5"/>
                </a:solidFill>
              </a:defRPr>
            </a:lvl1pPr>
            <a:lvl2pPr lvl="1" algn="ctr">
              <a:lnSpc>
                <a:spcPct val="100000"/>
              </a:lnSpc>
              <a:spcBef>
                <a:spcPts val="0"/>
              </a:spcBef>
              <a:spcAft>
                <a:spcPts val="0"/>
              </a:spcAft>
              <a:buSzPts val="20000"/>
              <a:buNone/>
              <a:defRPr sz="20000"/>
            </a:lvl2pPr>
            <a:lvl3pPr lvl="2" algn="ctr">
              <a:lnSpc>
                <a:spcPct val="100000"/>
              </a:lnSpc>
              <a:spcBef>
                <a:spcPts val="0"/>
              </a:spcBef>
              <a:spcAft>
                <a:spcPts val="0"/>
              </a:spcAft>
              <a:buSzPts val="20000"/>
              <a:buNone/>
              <a:defRPr sz="20000"/>
            </a:lvl3pPr>
            <a:lvl4pPr lvl="3" algn="ctr">
              <a:lnSpc>
                <a:spcPct val="100000"/>
              </a:lnSpc>
              <a:spcBef>
                <a:spcPts val="0"/>
              </a:spcBef>
              <a:spcAft>
                <a:spcPts val="0"/>
              </a:spcAft>
              <a:buSzPts val="20000"/>
              <a:buNone/>
              <a:defRPr sz="20000"/>
            </a:lvl4pPr>
            <a:lvl5pPr lvl="4" algn="ctr">
              <a:lnSpc>
                <a:spcPct val="100000"/>
              </a:lnSpc>
              <a:spcBef>
                <a:spcPts val="0"/>
              </a:spcBef>
              <a:spcAft>
                <a:spcPts val="0"/>
              </a:spcAft>
              <a:buSzPts val="20000"/>
              <a:buNone/>
              <a:defRPr sz="20000"/>
            </a:lvl5pPr>
            <a:lvl6pPr lvl="5" algn="ctr">
              <a:lnSpc>
                <a:spcPct val="100000"/>
              </a:lnSpc>
              <a:spcBef>
                <a:spcPts val="0"/>
              </a:spcBef>
              <a:spcAft>
                <a:spcPts val="0"/>
              </a:spcAft>
              <a:buSzPts val="20000"/>
              <a:buNone/>
              <a:defRPr sz="20000"/>
            </a:lvl6pPr>
            <a:lvl7pPr lvl="6" algn="ctr">
              <a:lnSpc>
                <a:spcPct val="100000"/>
              </a:lnSpc>
              <a:spcBef>
                <a:spcPts val="0"/>
              </a:spcBef>
              <a:spcAft>
                <a:spcPts val="0"/>
              </a:spcAft>
              <a:buSzPts val="20000"/>
              <a:buNone/>
              <a:defRPr sz="20000"/>
            </a:lvl7pPr>
            <a:lvl8pPr lvl="7" algn="ctr">
              <a:lnSpc>
                <a:spcPct val="100000"/>
              </a:lnSpc>
              <a:spcBef>
                <a:spcPts val="0"/>
              </a:spcBef>
              <a:spcAft>
                <a:spcPts val="0"/>
              </a:spcAft>
              <a:buSzPts val="20000"/>
              <a:buNone/>
              <a:defRPr sz="20000"/>
            </a:lvl8pPr>
            <a:lvl9pPr lvl="8" algn="ctr">
              <a:lnSpc>
                <a:spcPct val="100000"/>
              </a:lnSpc>
              <a:spcBef>
                <a:spcPts val="0"/>
              </a:spcBef>
              <a:spcAft>
                <a:spcPts val="0"/>
              </a:spcAft>
              <a:buSzPts val="20000"/>
              <a:buNone/>
              <a:defRPr sz="20000"/>
            </a:lvl9pPr>
          </a:lstStyle>
          <a:p>
            <a:r>
              <a:t>xx%</a:t>
            </a:r>
          </a:p>
        </p:txBody>
      </p:sp>
      <p:sp>
        <p:nvSpPr>
          <p:cNvPr id="173" name="Google Shape;173;p30"/>
          <p:cNvSpPr txBox="1">
            <a:spLocks noGrp="1"/>
          </p:cNvSpPr>
          <p:nvPr>
            <p:ph type="body" idx="1"/>
          </p:nvPr>
        </p:nvSpPr>
        <p:spPr>
          <a:xfrm>
            <a:off x="311700" y="3069625"/>
            <a:ext cx="8520600" cy="1300800"/>
          </a:xfrm>
          <a:prstGeom prst="rect">
            <a:avLst/>
          </a:prstGeom>
          <a:noFill/>
          <a:ln>
            <a:noFill/>
          </a:ln>
        </p:spPr>
        <p:txBody>
          <a:bodyPr spcFirstLastPara="1" wrap="square" lIns="91425" tIns="91425" rIns="91425" bIns="91425" anchor="t" anchorCtr="0">
            <a:noAutofit/>
          </a:bodyPr>
          <a:lstStyle>
            <a:lvl1pPr marL="457200" lvl="0" indent="-374650" algn="ctr">
              <a:lnSpc>
                <a:spcPct val="115000"/>
              </a:lnSpc>
              <a:spcBef>
                <a:spcPts val="0"/>
              </a:spcBef>
              <a:spcAft>
                <a:spcPts val="0"/>
              </a:spcAft>
              <a:buSzPts val="2300"/>
              <a:buChar char="●"/>
              <a:defRPr sz="2300"/>
            </a:lvl1pPr>
            <a:lvl2pPr marL="914400" lvl="1" indent="-349250" algn="ctr">
              <a:lnSpc>
                <a:spcPct val="115000"/>
              </a:lnSpc>
              <a:spcBef>
                <a:spcPts val="1600"/>
              </a:spcBef>
              <a:spcAft>
                <a:spcPts val="0"/>
              </a:spcAft>
              <a:buSzPts val="1900"/>
              <a:buChar char="○"/>
              <a:defRPr sz="1900"/>
            </a:lvl2pPr>
            <a:lvl3pPr marL="1371600" lvl="2" indent="-349250" algn="ctr">
              <a:lnSpc>
                <a:spcPct val="115000"/>
              </a:lnSpc>
              <a:spcBef>
                <a:spcPts val="1600"/>
              </a:spcBef>
              <a:spcAft>
                <a:spcPts val="0"/>
              </a:spcAft>
              <a:buSzPts val="1900"/>
              <a:buChar char="■"/>
              <a:defRPr sz="1900"/>
            </a:lvl3pPr>
            <a:lvl4pPr marL="1828800" lvl="3" indent="-349250" algn="ctr">
              <a:lnSpc>
                <a:spcPct val="115000"/>
              </a:lnSpc>
              <a:spcBef>
                <a:spcPts val="1600"/>
              </a:spcBef>
              <a:spcAft>
                <a:spcPts val="0"/>
              </a:spcAft>
              <a:buSzPts val="1900"/>
              <a:buChar char="●"/>
              <a:defRPr sz="1900"/>
            </a:lvl4pPr>
            <a:lvl5pPr marL="2286000" lvl="4" indent="-349250" algn="ctr">
              <a:lnSpc>
                <a:spcPct val="115000"/>
              </a:lnSpc>
              <a:spcBef>
                <a:spcPts val="1600"/>
              </a:spcBef>
              <a:spcAft>
                <a:spcPts val="0"/>
              </a:spcAft>
              <a:buSzPts val="1900"/>
              <a:buChar char="○"/>
              <a:defRPr sz="1900"/>
            </a:lvl5pPr>
            <a:lvl6pPr marL="2743200" lvl="5" indent="-349250" algn="ctr">
              <a:lnSpc>
                <a:spcPct val="115000"/>
              </a:lnSpc>
              <a:spcBef>
                <a:spcPts val="1600"/>
              </a:spcBef>
              <a:spcAft>
                <a:spcPts val="0"/>
              </a:spcAft>
              <a:buSzPts val="1900"/>
              <a:buChar char="■"/>
              <a:defRPr sz="1900"/>
            </a:lvl6pPr>
            <a:lvl7pPr marL="3200400" lvl="6" indent="-349250" algn="ctr">
              <a:lnSpc>
                <a:spcPct val="115000"/>
              </a:lnSpc>
              <a:spcBef>
                <a:spcPts val="1600"/>
              </a:spcBef>
              <a:spcAft>
                <a:spcPts val="0"/>
              </a:spcAft>
              <a:buSzPts val="1900"/>
              <a:buChar char="●"/>
              <a:defRPr sz="1900"/>
            </a:lvl7pPr>
            <a:lvl8pPr marL="3657600" lvl="7" indent="-349250" algn="ctr">
              <a:lnSpc>
                <a:spcPct val="115000"/>
              </a:lnSpc>
              <a:spcBef>
                <a:spcPts val="1600"/>
              </a:spcBef>
              <a:spcAft>
                <a:spcPts val="0"/>
              </a:spcAft>
              <a:buSzPts val="1900"/>
              <a:buChar char="○"/>
              <a:defRPr sz="1900"/>
            </a:lvl8pPr>
            <a:lvl9pPr marL="4114800" lvl="8" indent="-349250" algn="ctr">
              <a:lnSpc>
                <a:spcPct val="115000"/>
              </a:lnSpc>
              <a:spcBef>
                <a:spcPts val="1600"/>
              </a:spcBef>
              <a:spcAft>
                <a:spcPts val="1600"/>
              </a:spcAft>
              <a:buSzPts val="1900"/>
              <a:buChar char="■"/>
              <a:defRPr sz="1900"/>
            </a:lvl9pPr>
          </a:lstStyle>
          <a:p>
            <a:endParaRPr/>
          </a:p>
        </p:txBody>
      </p:sp>
      <p:sp>
        <p:nvSpPr>
          <p:cNvPr id="174" name="Google Shape;17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5" name="Google Shape;175;p30"/>
          <p:cNvSpPr/>
          <p:nvPr/>
        </p:nvSpPr>
        <p:spPr>
          <a:xfrm rot="5400000">
            <a:off x="8330700" y="4309775"/>
            <a:ext cx="1007700" cy="7212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0"/>
          <p:cNvSpPr/>
          <p:nvPr/>
        </p:nvSpPr>
        <p:spPr>
          <a:xfrm rot="10800000">
            <a:off x="0" y="6"/>
            <a:ext cx="31896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
  <p:cSld name="CUSTOM_8">
    <p:spTree>
      <p:nvGrpSpPr>
        <p:cNvPr id="1" name="Shape 177"/>
        <p:cNvGrpSpPr/>
        <p:nvPr/>
      </p:nvGrpSpPr>
      <p:grpSpPr>
        <a:xfrm>
          <a:off x="0" y="0"/>
          <a:ext cx="0" cy="0"/>
          <a:chOff x="0" y="0"/>
          <a:chExt cx="0" cy="0"/>
        </a:xfrm>
      </p:grpSpPr>
      <p:sp>
        <p:nvSpPr>
          <p:cNvPr id="178" name="Google Shape;178;p31"/>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1"/>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180" name="Google Shape;180;p31"/>
          <p:cNvSpPr txBox="1">
            <a:spLocks noGrp="1"/>
          </p:cNvSpPr>
          <p:nvPr>
            <p:ph type="title" idx="2"/>
          </p:nvPr>
        </p:nvSpPr>
        <p:spPr>
          <a:xfrm>
            <a:off x="723900" y="2265525"/>
            <a:ext cx="2423100" cy="58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24A00"/>
              </a:buClr>
              <a:buSzPts val="1800"/>
              <a:buNone/>
              <a:defRPr sz="2100">
                <a:solidFill>
                  <a:schemeClr val="accent3"/>
                </a:solidFill>
              </a:defRPr>
            </a:lvl1pPr>
            <a:lvl2pPr lvl="1" algn="l">
              <a:lnSpc>
                <a:spcPct val="100000"/>
              </a:lnSpc>
              <a:spcBef>
                <a:spcPts val="0"/>
              </a:spcBef>
              <a:spcAft>
                <a:spcPts val="0"/>
              </a:spcAft>
              <a:buClr>
                <a:srgbClr val="324A00"/>
              </a:buClr>
              <a:buSzPts val="1800"/>
              <a:buNone/>
              <a:defRPr sz="1800">
                <a:solidFill>
                  <a:srgbClr val="324A00"/>
                </a:solidFill>
              </a:defRPr>
            </a:lvl2pPr>
            <a:lvl3pPr lvl="2" algn="l">
              <a:lnSpc>
                <a:spcPct val="100000"/>
              </a:lnSpc>
              <a:spcBef>
                <a:spcPts val="0"/>
              </a:spcBef>
              <a:spcAft>
                <a:spcPts val="0"/>
              </a:spcAft>
              <a:buClr>
                <a:srgbClr val="324A00"/>
              </a:buClr>
              <a:buSzPts val="1800"/>
              <a:buNone/>
              <a:defRPr sz="1800">
                <a:solidFill>
                  <a:srgbClr val="324A00"/>
                </a:solidFill>
              </a:defRPr>
            </a:lvl3pPr>
            <a:lvl4pPr lvl="3" algn="l">
              <a:lnSpc>
                <a:spcPct val="100000"/>
              </a:lnSpc>
              <a:spcBef>
                <a:spcPts val="0"/>
              </a:spcBef>
              <a:spcAft>
                <a:spcPts val="0"/>
              </a:spcAft>
              <a:buClr>
                <a:srgbClr val="324A00"/>
              </a:buClr>
              <a:buSzPts val="1800"/>
              <a:buNone/>
              <a:defRPr sz="1800">
                <a:solidFill>
                  <a:srgbClr val="324A00"/>
                </a:solidFill>
              </a:defRPr>
            </a:lvl4pPr>
            <a:lvl5pPr lvl="4" algn="l">
              <a:lnSpc>
                <a:spcPct val="100000"/>
              </a:lnSpc>
              <a:spcBef>
                <a:spcPts val="0"/>
              </a:spcBef>
              <a:spcAft>
                <a:spcPts val="0"/>
              </a:spcAft>
              <a:buClr>
                <a:srgbClr val="324A00"/>
              </a:buClr>
              <a:buSzPts val="1800"/>
              <a:buNone/>
              <a:defRPr sz="1800">
                <a:solidFill>
                  <a:srgbClr val="324A00"/>
                </a:solidFill>
              </a:defRPr>
            </a:lvl5pPr>
            <a:lvl6pPr lvl="5" algn="l">
              <a:lnSpc>
                <a:spcPct val="100000"/>
              </a:lnSpc>
              <a:spcBef>
                <a:spcPts val="0"/>
              </a:spcBef>
              <a:spcAft>
                <a:spcPts val="0"/>
              </a:spcAft>
              <a:buClr>
                <a:srgbClr val="324A00"/>
              </a:buClr>
              <a:buSzPts val="1800"/>
              <a:buNone/>
              <a:defRPr sz="1800">
                <a:solidFill>
                  <a:srgbClr val="324A00"/>
                </a:solidFill>
              </a:defRPr>
            </a:lvl6pPr>
            <a:lvl7pPr lvl="6" algn="l">
              <a:lnSpc>
                <a:spcPct val="100000"/>
              </a:lnSpc>
              <a:spcBef>
                <a:spcPts val="0"/>
              </a:spcBef>
              <a:spcAft>
                <a:spcPts val="0"/>
              </a:spcAft>
              <a:buClr>
                <a:srgbClr val="324A00"/>
              </a:buClr>
              <a:buSzPts val="1800"/>
              <a:buNone/>
              <a:defRPr sz="1800">
                <a:solidFill>
                  <a:srgbClr val="324A00"/>
                </a:solidFill>
              </a:defRPr>
            </a:lvl7pPr>
            <a:lvl8pPr lvl="7" algn="l">
              <a:lnSpc>
                <a:spcPct val="100000"/>
              </a:lnSpc>
              <a:spcBef>
                <a:spcPts val="0"/>
              </a:spcBef>
              <a:spcAft>
                <a:spcPts val="0"/>
              </a:spcAft>
              <a:buClr>
                <a:srgbClr val="324A00"/>
              </a:buClr>
              <a:buSzPts val="1800"/>
              <a:buNone/>
              <a:defRPr sz="1800">
                <a:solidFill>
                  <a:srgbClr val="324A00"/>
                </a:solidFill>
              </a:defRPr>
            </a:lvl8pPr>
            <a:lvl9pPr lvl="8" algn="l">
              <a:lnSpc>
                <a:spcPct val="100000"/>
              </a:lnSpc>
              <a:spcBef>
                <a:spcPts val="0"/>
              </a:spcBef>
              <a:spcAft>
                <a:spcPts val="0"/>
              </a:spcAft>
              <a:buClr>
                <a:srgbClr val="324A00"/>
              </a:buClr>
              <a:buSzPts val="1800"/>
              <a:buNone/>
              <a:defRPr sz="1800">
                <a:solidFill>
                  <a:srgbClr val="324A00"/>
                </a:solidFill>
              </a:defRPr>
            </a:lvl9pPr>
          </a:lstStyle>
          <a:p>
            <a:endParaRPr/>
          </a:p>
        </p:txBody>
      </p:sp>
      <p:sp>
        <p:nvSpPr>
          <p:cNvPr id="181" name="Google Shape;181;p31"/>
          <p:cNvSpPr txBox="1">
            <a:spLocks noGrp="1"/>
          </p:cNvSpPr>
          <p:nvPr>
            <p:ph type="title" idx="3"/>
          </p:nvPr>
        </p:nvSpPr>
        <p:spPr>
          <a:xfrm>
            <a:off x="723900" y="2650475"/>
            <a:ext cx="2423100" cy="58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82" name="Google Shape;182;p31"/>
          <p:cNvSpPr txBox="1">
            <a:spLocks noGrp="1"/>
          </p:cNvSpPr>
          <p:nvPr>
            <p:ph type="title" idx="4"/>
          </p:nvPr>
        </p:nvSpPr>
        <p:spPr>
          <a:xfrm>
            <a:off x="723900" y="1834275"/>
            <a:ext cx="24231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5"/>
              </a:buClr>
              <a:buSzPts val="6000"/>
              <a:buNone/>
              <a:defRPr sz="4600">
                <a:solidFill>
                  <a:schemeClr val="accent5"/>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183" name="Google Shape;183;p31"/>
          <p:cNvSpPr txBox="1">
            <a:spLocks noGrp="1"/>
          </p:cNvSpPr>
          <p:nvPr>
            <p:ph type="title" idx="5"/>
          </p:nvPr>
        </p:nvSpPr>
        <p:spPr>
          <a:xfrm>
            <a:off x="3360386" y="1851575"/>
            <a:ext cx="2423100" cy="58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24A00"/>
              </a:buClr>
              <a:buSzPts val="1800"/>
              <a:buNone/>
              <a:defRPr sz="2100">
                <a:solidFill>
                  <a:schemeClr val="accent3"/>
                </a:solidFill>
              </a:defRPr>
            </a:lvl1pPr>
            <a:lvl2pPr lvl="1" algn="l">
              <a:lnSpc>
                <a:spcPct val="100000"/>
              </a:lnSpc>
              <a:spcBef>
                <a:spcPts val="0"/>
              </a:spcBef>
              <a:spcAft>
                <a:spcPts val="0"/>
              </a:spcAft>
              <a:buClr>
                <a:srgbClr val="324A00"/>
              </a:buClr>
              <a:buSzPts val="1800"/>
              <a:buNone/>
              <a:defRPr sz="1800">
                <a:solidFill>
                  <a:srgbClr val="324A00"/>
                </a:solidFill>
              </a:defRPr>
            </a:lvl2pPr>
            <a:lvl3pPr lvl="2" algn="l">
              <a:lnSpc>
                <a:spcPct val="100000"/>
              </a:lnSpc>
              <a:spcBef>
                <a:spcPts val="0"/>
              </a:spcBef>
              <a:spcAft>
                <a:spcPts val="0"/>
              </a:spcAft>
              <a:buClr>
                <a:srgbClr val="324A00"/>
              </a:buClr>
              <a:buSzPts val="1800"/>
              <a:buNone/>
              <a:defRPr sz="1800">
                <a:solidFill>
                  <a:srgbClr val="324A00"/>
                </a:solidFill>
              </a:defRPr>
            </a:lvl3pPr>
            <a:lvl4pPr lvl="3" algn="l">
              <a:lnSpc>
                <a:spcPct val="100000"/>
              </a:lnSpc>
              <a:spcBef>
                <a:spcPts val="0"/>
              </a:spcBef>
              <a:spcAft>
                <a:spcPts val="0"/>
              </a:spcAft>
              <a:buClr>
                <a:srgbClr val="324A00"/>
              </a:buClr>
              <a:buSzPts val="1800"/>
              <a:buNone/>
              <a:defRPr sz="1800">
                <a:solidFill>
                  <a:srgbClr val="324A00"/>
                </a:solidFill>
              </a:defRPr>
            </a:lvl4pPr>
            <a:lvl5pPr lvl="4" algn="l">
              <a:lnSpc>
                <a:spcPct val="100000"/>
              </a:lnSpc>
              <a:spcBef>
                <a:spcPts val="0"/>
              </a:spcBef>
              <a:spcAft>
                <a:spcPts val="0"/>
              </a:spcAft>
              <a:buClr>
                <a:srgbClr val="324A00"/>
              </a:buClr>
              <a:buSzPts val="1800"/>
              <a:buNone/>
              <a:defRPr sz="1800">
                <a:solidFill>
                  <a:srgbClr val="324A00"/>
                </a:solidFill>
              </a:defRPr>
            </a:lvl5pPr>
            <a:lvl6pPr lvl="5" algn="l">
              <a:lnSpc>
                <a:spcPct val="100000"/>
              </a:lnSpc>
              <a:spcBef>
                <a:spcPts val="0"/>
              </a:spcBef>
              <a:spcAft>
                <a:spcPts val="0"/>
              </a:spcAft>
              <a:buClr>
                <a:srgbClr val="324A00"/>
              </a:buClr>
              <a:buSzPts val="1800"/>
              <a:buNone/>
              <a:defRPr sz="1800">
                <a:solidFill>
                  <a:srgbClr val="324A00"/>
                </a:solidFill>
              </a:defRPr>
            </a:lvl6pPr>
            <a:lvl7pPr lvl="6" algn="l">
              <a:lnSpc>
                <a:spcPct val="100000"/>
              </a:lnSpc>
              <a:spcBef>
                <a:spcPts val="0"/>
              </a:spcBef>
              <a:spcAft>
                <a:spcPts val="0"/>
              </a:spcAft>
              <a:buClr>
                <a:srgbClr val="324A00"/>
              </a:buClr>
              <a:buSzPts val="1800"/>
              <a:buNone/>
              <a:defRPr sz="1800">
                <a:solidFill>
                  <a:srgbClr val="324A00"/>
                </a:solidFill>
              </a:defRPr>
            </a:lvl7pPr>
            <a:lvl8pPr lvl="7" algn="l">
              <a:lnSpc>
                <a:spcPct val="100000"/>
              </a:lnSpc>
              <a:spcBef>
                <a:spcPts val="0"/>
              </a:spcBef>
              <a:spcAft>
                <a:spcPts val="0"/>
              </a:spcAft>
              <a:buClr>
                <a:srgbClr val="324A00"/>
              </a:buClr>
              <a:buSzPts val="1800"/>
              <a:buNone/>
              <a:defRPr sz="1800">
                <a:solidFill>
                  <a:srgbClr val="324A00"/>
                </a:solidFill>
              </a:defRPr>
            </a:lvl8pPr>
            <a:lvl9pPr lvl="8" algn="l">
              <a:lnSpc>
                <a:spcPct val="100000"/>
              </a:lnSpc>
              <a:spcBef>
                <a:spcPts val="0"/>
              </a:spcBef>
              <a:spcAft>
                <a:spcPts val="0"/>
              </a:spcAft>
              <a:buClr>
                <a:srgbClr val="324A00"/>
              </a:buClr>
              <a:buSzPts val="1800"/>
              <a:buNone/>
              <a:defRPr sz="1800">
                <a:solidFill>
                  <a:srgbClr val="324A00"/>
                </a:solidFill>
              </a:defRPr>
            </a:lvl9pPr>
          </a:lstStyle>
          <a:p>
            <a:endParaRPr/>
          </a:p>
        </p:txBody>
      </p:sp>
      <p:sp>
        <p:nvSpPr>
          <p:cNvPr id="184" name="Google Shape;184;p31"/>
          <p:cNvSpPr txBox="1">
            <a:spLocks noGrp="1"/>
          </p:cNvSpPr>
          <p:nvPr>
            <p:ph type="title" idx="6"/>
          </p:nvPr>
        </p:nvSpPr>
        <p:spPr>
          <a:xfrm>
            <a:off x="3360386" y="2236525"/>
            <a:ext cx="2423100" cy="58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85" name="Google Shape;185;p31"/>
          <p:cNvSpPr txBox="1">
            <a:spLocks noGrp="1"/>
          </p:cNvSpPr>
          <p:nvPr>
            <p:ph type="title" idx="7"/>
          </p:nvPr>
        </p:nvSpPr>
        <p:spPr>
          <a:xfrm>
            <a:off x="3360386" y="1420325"/>
            <a:ext cx="24231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5"/>
              </a:buClr>
              <a:buSzPts val="6000"/>
              <a:buNone/>
              <a:defRPr sz="4600">
                <a:solidFill>
                  <a:schemeClr val="accent5"/>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186" name="Google Shape;186;p31"/>
          <p:cNvSpPr txBox="1">
            <a:spLocks noGrp="1"/>
          </p:cNvSpPr>
          <p:nvPr>
            <p:ph type="title" idx="8"/>
          </p:nvPr>
        </p:nvSpPr>
        <p:spPr>
          <a:xfrm>
            <a:off x="5996872" y="1508425"/>
            <a:ext cx="2423100" cy="58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24A00"/>
              </a:buClr>
              <a:buSzPts val="1800"/>
              <a:buNone/>
              <a:defRPr sz="2100">
                <a:solidFill>
                  <a:schemeClr val="accent3"/>
                </a:solidFill>
              </a:defRPr>
            </a:lvl1pPr>
            <a:lvl2pPr lvl="1" algn="l">
              <a:lnSpc>
                <a:spcPct val="100000"/>
              </a:lnSpc>
              <a:spcBef>
                <a:spcPts val="0"/>
              </a:spcBef>
              <a:spcAft>
                <a:spcPts val="0"/>
              </a:spcAft>
              <a:buClr>
                <a:srgbClr val="324A00"/>
              </a:buClr>
              <a:buSzPts val="1800"/>
              <a:buNone/>
              <a:defRPr sz="1800">
                <a:solidFill>
                  <a:srgbClr val="324A00"/>
                </a:solidFill>
              </a:defRPr>
            </a:lvl2pPr>
            <a:lvl3pPr lvl="2" algn="l">
              <a:lnSpc>
                <a:spcPct val="100000"/>
              </a:lnSpc>
              <a:spcBef>
                <a:spcPts val="0"/>
              </a:spcBef>
              <a:spcAft>
                <a:spcPts val="0"/>
              </a:spcAft>
              <a:buClr>
                <a:srgbClr val="324A00"/>
              </a:buClr>
              <a:buSzPts val="1800"/>
              <a:buNone/>
              <a:defRPr sz="1800">
                <a:solidFill>
                  <a:srgbClr val="324A00"/>
                </a:solidFill>
              </a:defRPr>
            </a:lvl3pPr>
            <a:lvl4pPr lvl="3" algn="l">
              <a:lnSpc>
                <a:spcPct val="100000"/>
              </a:lnSpc>
              <a:spcBef>
                <a:spcPts val="0"/>
              </a:spcBef>
              <a:spcAft>
                <a:spcPts val="0"/>
              </a:spcAft>
              <a:buClr>
                <a:srgbClr val="324A00"/>
              </a:buClr>
              <a:buSzPts val="1800"/>
              <a:buNone/>
              <a:defRPr sz="1800">
                <a:solidFill>
                  <a:srgbClr val="324A00"/>
                </a:solidFill>
              </a:defRPr>
            </a:lvl4pPr>
            <a:lvl5pPr lvl="4" algn="l">
              <a:lnSpc>
                <a:spcPct val="100000"/>
              </a:lnSpc>
              <a:spcBef>
                <a:spcPts val="0"/>
              </a:spcBef>
              <a:spcAft>
                <a:spcPts val="0"/>
              </a:spcAft>
              <a:buClr>
                <a:srgbClr val="324A00"/>
              </a:buClr>
              <a:buSzPts val="1800"/>
              <a:buNone/>
              <a:defRPr sz="1800">
                <a:solidFill>
                  <a:srgbClr val="324A00"/>
                </a:solidFill>
              </a:defRPr>
            </a:lvl5pPr>
            <a:lvl6pPr lvl="5" algn="l">
              <a:lnSpc>
                <a:spcPct val="100000"/>
              </a:lnSpc>
              <a:spcBef>
                <a:spcPts val="0"/>
              </a:spcBef>
              <a:spcAft>
                <a:spcPts val="0"/>
              </a:spcAft>
              <a:buClr>
                <a:srgbClr val="324A00"/>
              </a:buClr>
              <a:buSzPts val="1800"/>
              <a:buNone/>
              <a:defRPr sz="1800">
                <a:solidFill>
                  <a:srgbClr val="324A00"/>
                </a:solidFill>
              </a:defRPr>
            </a:lvl6pPr>
            <a:lvl7pPr lvl="6" algn="l">
              <a:lnSpc>
                <a:spcPct val="100000"/>
              </a:lnSpc>
              <a:spcBef>
                <a:spcPts val="0"/>
              </a:spcBef>
              <a:spcAft>
                <a:spcPts val="0"/>
              </a:spcAft>
              <a:buClr>
                <a:srgbClr val="324A00"/>
              </a:buClr>
              <a:buSzPts val="1800"/>
              <a:buNone/>
              <a:defRPr sz="1800">
                <a:solidFill>
                  <a:srgbClr val="324A00"/>
                </a:solidFill>
              </a:defRPr>
            </a:lvl7pPr>
            <a:lvl8pPr lvl="7" algn="l">
              <a:lnSpc>
                <a:spcPct val="100000"/>
              </a:lnSpc>
              <a:spcBef>
                <a:spcPts val="0"/>
              </a:spcBef>
              <a:spcAft>
                <a:spcPts val="0"/>
              </a:spcAft>
              <a:buClr>
                <a:srgbClr val="324A00"/>
              </a:buClr>
              <a:buSzPts val="1800"/>
              <a:buNone/>
              <a:defRPr sz="1800">
                <a:solidFill>
                  <a:srgbClr val="324A00"/>
                </a:solidFill>
              </a:defRPr>
            </a:lvl8pPr>
            <a:lvl9pPr lvl="8" algn="l">
              <a:lnSpc>
                <a:spcPct val="100000"/>
              </a:lnSpc>
              <a:spcBef>
                <a:spcPts val="0"/>
              </a:spcBef>
              <a:spcAft>
                <a:spcPts val="0"/>
              </a:spcAft>
              <a:buClr>
                <a:srgbClr val="324A00"/>
              </a:buClr>
              <a:buSzPts val="1800"/>
              <a:buNone/>
              <a:defRPr sz="1800">
                <a:solidFill>
                  <a:srgbClr val="324A00"/>
                </a:solidFill>
              </a:defRPr>
            </a:lvl9pPr>
          </a:lstStyle>
          <a:p>
            <a:endParaRPr/>
          </a:p>
        </p:txBody>
      </p:sp>
      <p:sp>
        <p:nvSpPr>
          <p:cNvPr id="187" name="Google Shape;187;p31"/>
          <p:cNvSpPr txBox="1">
            <a:spLocks noGrp="1"/>
          </p:cNvSpPr>
          <p:nvPr>
            <p:ph type="title" idx="9"/>
          </p:nvPr>
        </p:nvSpPr>
        <p:spPr>
          <a:xfrm>
            <a:off x="5996872" y="1893375"/>
            <a:ext cx="2423100" cy="58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88" name="Google Shape;188;p31"/>
          <p:cNvSpPr txBox="1">
            <a:spLocks noGrp="1"/>
          </p:cNvSpPr>
          <p:nvPr>
            <p:ph type="title" idx="13"/>
          </p:nvPr>
        </p:nvSpPr>
        <p:spPr>
          <a:xfrm>
            <a:off x="5996872" y="1077175"/>
            <a:ext cx="24231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5"/>
              </a:buClr>
              <a:buSzPts val="6000"/>
              <a:buNone/>
              <a:defRPr sz="4600">
                <a:solidFill>
                  <a:schemeClr val="accent5"/>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89"/>
        <p:cNvGrpSpPr/>
        <p:nvPr/>
      </p:nvGrpSpPr>
      <p:grpSpPr>
        <a:xfrm>
          <a:off x="0" y="0"/>
          <a:ext cx="0" cy="0"/>
          <a:chOff x="0" y="0"/>
          <a:chExt cx="0" cy="0"/>
        </a:xfrm>
      </p:grpSpPr>
      <p:sp>
        <p:nvSpPr>
          <p:cNvPr id="190" name="Google Shape;190;p32"/>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2"/>
          <p:cNvSpPr/>
          <p:nvPr/>
        </p:nvSpPr>
        <p:spPr>
          <a:xfrm>
            <a:off x="-50" y="1371600"/>
            <a:ext cx="9144000" cy="25716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2"/>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193" name="Google Shape;193;p32"/>
          <p:cNvSpPr txBox="1">
            <a:spLocks noGrp="1"/>
          </p:cNvSpPr>
          <p:nvPr>
            <p:ph type="body" idx="1"/>
          </p:nvPr>
        </p:nvSpPr>
        <p:spPr>
          <a:xfrm>
            <a:off x="723900" y="2445400"/>
            <a:ext cx="2284500" cy="15525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194" name="Google Shape;194;p32"/>
          <p:cNvSpPr txBox="1">
            <a:spLocks noGrp="1"/>
          </p:cNvSpPr>
          <p:nvPr>
            <p:ph type="body" idx="2"/>
          </p:nvPr>
        </p:nvSpPr>
        <p:spPr>
          <a:xfrm>
            <a:off x="3429746" y="2445400"/>
            <a:ext cx="2284500" cy="15525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195" name="Google Shape;19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96" name="Google Shape;196;p32"/>
          <p:cNvSpPr txBox="1">
            <a:spLocks noGrp="1"/>
          </p:cNvSpPr>
          <p:nvPr>
            <p:ph type="title" idx="3"/>
          </p:nvPr>
        </p:nvSpPr>
        <p:spPr>
          <a:xfrm>
            <a:off x="1003407" y="1921425"/>
            <a:ext cx="1725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600"/>
              <a:buNone/>
              <a:defRPr sz="21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97" name="Google Shape;197;p32"/>
          <p:cNvSpPr txBox="1">
            <a:spLocks noGrp="1"/>
          </p:cNvSpPr>
          <p:nvPr>
            <p:ph type="title" idx="4"/>
          </p:nvPr>
        </p:nvSpPr>
        <p:spPr>
          <a:xfrm>
            <a:off x="3709240" y="1921425"/>
            <a:ext cx="1725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600"/>
              <a:buNone/>
              <a:defRPr sz="21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98" name="Google Shape;198;p32"/>
          <p:cNvSpPr txBox="1">
            <a:spLocks noGrp="1"/>
          </p:cNvSpPr>
          <p:nvPr>
            <p:ph type="body" idx="5"/>
          </p:nvPr>
        </p:nvSpPr>
        <p:spPr>
          <a:xfrm>
            <a:off x="6135608" y="2445400"/>
            <a:ext cx="2284500" cy="15525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199" name="Google Shape;199;p32"/>
          <p:cNvSpPr txBox="1">
            <a:spLocks noGrp="1"/>
          </p:cNvSpPr>
          <p:nvPr>
            <p:ph type="title" idx="6"/>
          </p:nvPr>
        </p:nvSpPr>
        <p:spPr>
          <a:xfrm>
            <a:off x="6415102" y="1921425"/>
            <a:ext cx="1725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600"/>
              <a:buNone/>
              <a:defRPr sz="21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00" name="Google Shape;200;p32"/>
          <p:cNvSpPr/>
          <p:nvPr/>
        </p:nvSpPr>
        <p:spPr>
          <a:xfrm rot="10800000">
            <a:off x="-13400" y="3592700"/>
            <a:ext cx="20553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2"/>
          <p:cNvSpPr/>
          <p:nvPr/>
        </p:nvSpPr>
        <p:spPr>
          <a:xfrm rot="5400000">
            <a:off x="8459538" y="875550"/>
            <a:ext cx="1017000" cy="3519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2"/>
        <p:cNvGrpSpPr/>
        <p:nvPr/>
      </p:nvGrpSpPr>
      <p:grpSpPr>
        <a:xfrm>
          <a:off x="0" y="0"/>
          <a:ext cx="0" cy="0"/>
          <a:chOff x="0" y="0"/>
          <a:chExt cx="0" cy="0"/>
        </a:xfrm>
      </p:grpSpPr>
      <p:sp>
        <p:nvSpPr>
          <p:cNvPr id="203" name="Google Shape;203;p33"/>
          <p:cNvSpPr/>
          <p:nvPr/>
        </p:nvSpPr>
        <p:spPr>
          <a:xfrm rot="5400000">
            <a:off x="2436125" y="-787125"/>
            <a:ext cx="4119000" cy="56736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3"/>
          <p:cNvSpPr txBox="1">
            <a:spLocks noGrp="1"/>
          </p:cNvSpPr>
          <p:nvPr>
            <p:ph type="title"/>
          </p:nvPr>
        </p:nvSpPr>
        <p:spPr>
          <a:xfrm>
            <a:off x="1861350" y="904150"/>
            <a:ext cx="5421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7200"/>
              <a:buNone/>
              <a:defRPr sz="7200">
                <a:solidFill>
                  <a:srgbClr val="FFFFFF"/>
                </a:solidFill>
              </a:defRPr>
            </a:lvl1pPr>
            <a:lvl2pPr lvl="1" algn="ctr">
              <a:lnSpc>
                <a:spcPct val="100000"/>
              </a:lnSpc>
              <a:spcBef>
                <a:spcPts val="0"/>
              </a:spcBef>
              <a:spcAft>
                <a:spcPts val="0"/>
              </a:spcAft>
              <a:buClr>
                <a:srgbClr val="FFFFFF"/>
              </a:buClr>
              <a:buSzPts val="7200"/>
              <a:buNone/>
              <a:defRPr sz="7200">
                <a:solidFill>
                  <a:srgbClr val="FFFFFF"/>
                </a:solidFill>
              </a:defRPr>
            </a:lvl2pPr>
            <a:lvl3pPr lvl="2" algn="ctr">
              <a:lnSpc>
                <a:spcPct val="100000"/>
              </a:lnSpc>
              <a:spcBef>
                <a:spcPts val="0"/>
              </a:spcBef>
              <a:spcAft>
                <a:spcPts val="0"/>
              </a:spcAft>
              <a:buClr>
                <a:srgbClr val="FFFFFF"/>
              </a:buClr>
              <a:buSzPts val="7200"/>
              <a:buNone/>
              <a:defRPr sz="7200">
                <a:solidFill>
                  <a:srgbClr val="FFFFFF"/>
                </a:solidFill>
              </a:defRPr>
            </a:lvl3pPr>
            <a:lvl4pPr lvl="3" algn="ctr">
              <a:lnSpc>
                <a:spcPct val="100000"/>
              </a:lnSpc>
              <a:spcBef>
                <a:spcPts val="0"/>
              </a:spcBef>
              <a:spcAft>
                <a:spcPts val="0"/>
              </a:spcAft>
              <a:buClr>
                <a:srgbClr val="FFFFFF"/>
              </a:buClr>
              <a:buSzPts val="7200"/>
              <a:buNone/>
              <a:defRPr sz="7200">
                <a:solidFill>
                  <a:srgbClr val="FFFFFF"/>
                </a:solidFill>
              </a:defRPr>
            </a:lvl4pPr>
            <a:lvl5pPr lvl="4" algn="ctr">
              <a:lnSpc>
                <a:spcPct val="100000"/>
              </a:lnSpc>
              <a:spcBef>
                <a:spcPts val="0"/>
              </a:spcBef>
              <a:spcAft>
                <a:spcPts val="0"/>
              </a:spcAft>
              <a:buClr>
                <a:srgbClr val="FFFFFF"/>
              </a:buClr>
              <a:buSzPts val="7200"/>
              <a:buNone/>
              <a:defRPr sz="7200">
                <a:solidFill>
                  <a:srgbClr val="FFFFFF"/>
                </a:solidFill>
              </a:defRPr>
            </a:lvl5pPr>
            <a:lvl6pPr lvl="5" algn="ctr">
              <a:lnSpc>
                <a:spcPct val="100000"/>
              </a:lnSpc>
              <a:spcBef>
                <a:spcPts val="0"/>
              </a:spcBef>
              <a:spcAft>
                <a:spcPts val="0"/>
              </a:spcAft>
              <a:buClr>
                <a:srgbClr val="FFFFFF"/>
              </a:buClr>
              <a:buSzPts val="7200"/>
              <a:buNone/>
              <a:defRPr sz="7200">
                <a:solidFill>
                  <a:srgbClr val="FFFFFF"/>
                </a:solidFill>
              </a:defRPr>
            </a:lvl6pPr>
            <a:lvl7pPr lvl="6" algn="ctr">
              <a:lnSpc>
                <a:spcPct val="100000"/>
              </a:lnSpc>
              <a:spcBef>
                <a:spcPts val="0"/>
              </a:spcBef>
              <a:spcAft>
                <a:spcPts val="0"/>
              </a:spcAft>
              <a:buClr>
                <a:srgbClr val="FFFFFF"/>
              </a:buClr>
              <a:buSzPts val="7200"/>
              <a:buNone/>
              <a:defRPr sz="7200">
                <a:solidFill>
                  <a:srgbClr val="FFFFFF"/>
                </a:solidFill>
              </a:defRPr>
            </a:lvl7pPr>
            <a:lvl8pPr lvl="7" algn="ctr">
              <a:lnSpc>
                <a:spcPct val="100000"/>
              </a:lnSpc>
              <a:spcBef>
                <a:spcPts val="0"/>
              </a:spcBef>
              <a:spcAft>
                <a:spcPts val="0"/>
              </a:spcAft>
              <a:buClr>
                <a:srgbClr val="FFFFFF"/>
              </a:buClr>
              <a:buSzPts val="7200"/>
              <a:buNone/>
              <a:defRPr sz="7200">
                <a:solidFill>
                  <a:srgbClr val="FFFFFF"/>
                </a:solidFill>
              </a:defRPr>
            </a:lvl8pPr>
            <a:lvl9pPr lvl="8" algn="ctr">
              <a:lnSpc>
                <a:spcPct val="100000"/>
              </a:lnSpc>
              <a:spcBef>
                <a:spcPts val="0"/>
              </a:spcBef>
              <a:spcAft>
                <a:spcPts val="0"/>
              </a:spcAft>
              <a:buClr>
                <a:srgbClr val="FFFFFF"/>
              </a:buClr>
              <a:buSzPts val="7200"/>
              <a:buNone/>
              <a:defRPr sz="7200">
                <a:solidFill>
                  <a:srgbClr val="FFFFFF"/>
                </a:solidFill>
              </a:defRPr>
            </a:lvl9pPr>
          </a:lstStyle>
          <a:p>
            <a:endParaRPr/>
          </a:p>
        </p:txBody>
      </p:sp>
      <p:sp>
        <p:nvSpPr>
          <p:cNvPr id="205" name="Google Shape;205;p33"/>
          <p:cNvSpPr/>
          <p:nvPr/>
        </p:nvSpPr>
        <p:spPr>
          <a:xfrm rot="10800000">
            <a:off x="5954400" y="6"/>
            <a:ext cx="31896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3"/>
          <p:cNvSpPr/>
          <p:nvPr/>
        </p:nvSpPr>
        <p:spPr>
          <a:xfrm rot="10800000">
            <a:off x="0" y="3931900"/>
            <a:ext cx="3183600" cy="3519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4">
  <p:cSld name="CUSTOM_12">
    <p:spTree>
      <p:nvGrpSpPr>
        <p:cNvPr id="1" name="Shape 207"/>
        <p:cNvGrpSpPr/>
        <p:nvPr/>
      </p:nvGrpSpPr>
      <p:grpSpPr>
        <a:xfrm>
          <a:off x="0" y="0"/>
          <a:ext cx="0" cy="0"/>
          <a:chOff x="0" y="0"/>
          <a:chExt cx="0" cy="0"/>
        </a:xfrm>
      </p:grpSpPr>
      <p:sp>
        <p:nvSpPr>
          <p:cNvPr id="208" name="Google Shape;208;p34"/>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4"/>
          <p:cNvSpPr/>
          <p:nvPr/>
        </p:nvSpPr>
        <p:spPr>
          <a:xfrm rot="5400000">
            <a:off x="8459550" y="332425"/>
            <a:ext cx="10170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4"/>
          <p:cNvSpPr/>
          <p:nvPr/>
        </p:nvSpPr>
        <p:spPr>
          <a:xfrm rot="5400000">
            <a:off x="-143250" y="4279050"/>
            <a:ext cx="10077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4"/>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12"/>
        <p:cNvGrpSpPr/>
        <p:nvPr/>
      </p:nvGrpSpPr>
      <p:grpSpPr>
        <a:xfrm>
          <a:off x="0" y="0"/>
          <a:ext cx="0" cy="0"/>
          <a:chOff x="0" y="0"/>
          <a:chExt cx="0" cy="0"/>
        </a:xfrm>
      </p:grpSpPr>
      <p:sp>
        <p:nvSpPr>
          <p:cNvPr id="213" name="Google Shape;213;p35"/>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5"/>
          <p:cNvSpPr txBox="1">
            <a:spLocks noGrp="1"/>
          </p:cNvSpPr>
          <p:nvPr>
            <p:ph type="body" idx="1"/>
          </p:nvPr>
        </p:nvSpPr>
        <p:spPr>
          <a:xfrm>
            <a:off x="746625" y="1918350"/>
            <a:ext cx="2184900" cy="11739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sz="1400"/>
            </a:lvl1pPr>
            <a:lvl2pPr marL="914400" lvl="1" indent="-304800" algn="ctr">
              <a:lnSpc>
                <a:spcPct val="115000"/>
              </a:lnSpc>
              <a:spcBef>
                <a:spcPts val="1600"/>
              </a:spcBef>
              <a:spcAft>
                <a:spcPts val="0"/>
              </a:spcAft>
              <a:buSzPts val="1200"/>
              <a:buChar char="○"/>
              <a:defRPr sz="1200"/>
            </a:lvl2pPr>
            <a:lvl3pPr marL="1371600" lvl="2" indent="-304800" algn="ctr">
              <a:lnSpc>
                <a:spcPct val="115000"/>
              </a:lnSpc>
              <a:spcBef>
                <a:spcPts val="1600"/>
              </a:spcBef>
              <a:spcAft>
                <a:spcPts val="0"/>
              </a:spcAft>
              <a:buSzPts val="1200"/>
              <a:buChar char="■"/>
              <a:defRPr sz="1200"/>
            </a:lvl3pPr>
            <a:lvl4pPr marL="1828800" lvl="3" indent="-304800" algn="ctr">
              <a:lnSpc>
                <a:spcPct val="115000"/>
              </a:lnSpc>
              <a:spcBef>
                <a:spcPts val="1600"/>
              </a:spcBef>
              <a:spcAft>
                <a:spcPts val="0"/>
              </a:spcAft>
              <a:buSzPts val="1200"/>
              <a:buChar char="●"/>
              <a:defRPr sz="1200"/>
            </a:lvl4pPr>
            <a:lvl5pPr marL="2286000" lvl="4" indent="-304800" algn="ctr">
              <a:lnSpc>
                <a:spcPct val="115000"/>
              </a:lnSpc>
              <a:spcBef>
                <a:spcPts val="1600"/>
              </a:spcBef>
              <a:spcAft>
                <a:spcPts val="0"/>
              </a:spcAft>
              <a:buSzPts val="1200"/>
              <a:buChar char="○"/>
              <a:defRPr sz="1200"/>
            </a:lvl5pPr>
            <a:lvl6pPr marL="2743200" lvl="5" indent="-304800" algn="ctr">
              <a:lnSpc>
                <a:spcPct val="115000"/>
              </a:lnSpc>
              <a:spcBef>
                <a:spcPts val="1600"/>
              </a:spcBef>
              <a:spcAft>
                <a:spcPts val="0"/>
              </a:spcAft>
              <a:buSzPts val="1200"/>
              <a:buChar char="■"/>
              <a:defRPr sz="1200"/>
            </a:lvl6pPr>
            <a:lvl7pPr marL="3200400" lvl="6" indent="-304800" algn="ctr">
              <a:lnSpc>
                <a:spcPct val="115000"/>
              </a:lnSpc>
              <a:spcBef>
                <a:spcPts val="1600"/>
              </a:spcBef>
              <a:spcAft>
                <a:spcPts val="0"/>
              </a:spcAft>
              <a:buSzPts val="1200"/>
              <a:buChar char="●"/>
              <a:defRPr sz="1200"/>
            </a:lvl7pPr>
            <a:lvl8pPr marL="3657600" lvl="7" indent="-304800" algn="ctr">
              <a:lnSpc>
                <a:spcPct val="115000"/>
              </a:lnSpc>
              <a:spcBef>
                <a:spcPts val="1600"/>
              </a:spcBef>
              <a:spcAft>
                <a:spcPts val="0"/>
              </a:spcAft>
              <a:buSzPts val="1200"/>
              <a:buChar char="○"/>
              <a:defRPr sz="1200"/>
            </a:lvl8pPr>
            <a:lvl9pPr marL="4114800" lvl="8" indent="-304800" algn="ctr">
              <a:lnSpc>
                <a:spcPct val="115000"/>
              </a:lnSpc>
              <a:spcBef>
                <a:spcPts val="1600"/>
              </a:spcBef>
              <a:spcAft>
                <a:spcPts val="1600"/>
              </a:spcAft>
              <a:buSzPts val="1200"/>
              <a:buChar char="■"/>
              <a:defRPr sz="1200"/>
            </a:lvl9pPr>
          </a:lstStyle>
          <a:p>
            <a:endParaRPr/>
          </a:p>
        </p:txBody>
      </p:sp>
      <p:sp>
        <p:nvSpPr>
          <p:cNvPr id="215" name="Google Shape;215;p35"/>
          <p:cNvSpPr txBox="1">
            <a:spLocks noGrp="1"/>
          </p:cNvSpPr>
          <p:nvPr>
            <p:ph type="title"/>
          </p:nvPr>
        </p:nvSpPr>
        <p:spPr>
          <a:xfrm>
            <a:off x="723975" y="1394375"/>
            <a:ext cx="2207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3"/>
              </a:buClr>
              <a:buSzPts val="1600"/>
              <a:buNone/>
              <a:defRPr sz="2100">
                <a:solidFill>
                  <a:schemeClr val="accent5"/>
                </a:solidFill>
              </a:defRPr>
            </a:lvl1pPr>
            <a:lvl2pPr lvl="1" algn="ctr">
              <a:lnSpc>
                <a:spcPct val="100000"/>
              </a:lnSpc>
              <a:spcBef>
                <a:spcPts val="0"/>
              </a:spcBef>
              <a:spcAft>
                <a:spcPts val="0"/>
              </a:spcAft>
              <a:buClr>
                <a:schemeClr val="accent3"/>
              </a:buClr>
              <a:buSzPts val="1600"/>
              <a:buNone/>
              <a:defRPr sz="1600">
                <a:solidFill>
                  <a:schemeClr val="accent3"/>
                </a:solidFill>
              </a:defRPr>
            </a:lvl2pPr>
            <a:lvl3pPr lvl="2" algn="ctr">
              <a:lnSpc>
                <a:spcPct val="100000"/>
              </a:lnSpc>
              <a:spcBef>
                <a:spcPts val="0"/>
              </a:spcBef>
              <a:spcAft>
                <a:spcPts val="0"/>
              </a:spcAft>
              <a:buClr>
                <a:schemeClr val="accent3"/>
              </a:buClr>
              <a:buSzPts val="1600"/>
              <a:buNone/>
              <a:defRPr sz="1600">
                <a:solidFill>
                  <a:schemeClr val="accent3"/>
                </a:solidFill>
              </a:defRPr>
            </a:lvl3pPr>
            <a:lvl4pPr lvl="3" algn="ctr">
              <a:lnSpc>
                <a:spcPct val="100000"/>
              </a:lnSpc>
              <a:spcBef>
                <a:spcPts val="0"/>
              </a:spcBef>
              <a:spcAft>
                <a:spcPts val="0"/>
              </a:spcAft>
              <a:buClr>
                <a:schemeClr val="accent3"/>
              </a:buClr>
              <a:buSzPts val="1600"/>
              <a:buNone/>
              <a:defRPr sz="1600">
                <a:solidFill>
                  <a:schemeClr val="accent3"/>
                </a:solidFill>
              </a:defRPr>
            </a:lvl4pPr>
            <a:lvl5pPr lvl="4" algn="ctr">
              <a:lnSpc>
                <a:spcPct val="100000"/>
              </a:lnSpc>
              <a:spcBef>
                <a:spcPts val="0"/>
              </a:spcBef>
              <a:spcAft>
                <a:spcPts val="0"/>
              </a:spcAft>
              <a:buClr>
                <a:schemeClr val="accent3"/>
              </a:buClr>
              <a:buSzPts val="1600"/>
              <a:buNone/>
              <a:defRPr sz="1600">
                <a:solidFill>
                  <a:schemeClr val="accent3"/>
                </a:solidFill>
              </a:defRPr>
            </a:lvl5pPr>
            <a:lvl6pPr lvl="5" algn="ctr">
              <a:lnSpc>
                <a:spcPct val="100000"/>
              </a:lnSpc>
              <a:spcBef>
                <a:spcPts val="0"/>
              </a:spcBef>
              <a:spcAft>
                <a:spcPts val="0"/>
              </a:spcAft>
              <a:buClr>
                <a:schemeClr val="accent3"/>
              </a:buClr>
              <a:buSzPts val="1600"/>
              <a:buNone/>
              <a:defRPr sz="1600">
                <a:solidFill>
                  <a:schemeClr val="accent3"/>
                </a:solidFill>
              </a:defRPr>
            </a:lvl6pPr>
            <a:lvl7pPr lvl="6" algn="ctr">
              <a:lnSpc>
                <a:spcPct val="100000"/>
              </a:lnSpc>
              <a:spcBef>
                <a:spcPts val="0"/>
              </a:spcBef>
              <a:spcAft>
                <a:spcPts val="0"/>
              </a:spcAft>
              <a:buClr>
                <a:schemeClr val="accent3"/>
              </a:buClr>
              <a:buSzPts val="1600"/>
              <a:buNone/>
              <a:defRPr sz="1600">
                <a:solidFill>
                  <a:schemeClr val="accent3"/>
                </a:solidFill>
              </a:defRPr>
            </a:lvl7pPr>
            <a:lvl8pPr lvl="7" algn="ctr">
              <a:lnSpc>
                <a:spcPct val="100000"/>
              </a:lnSpc>
              <a:spcBef>
                <a:spcPts val="0"/>
              </a:spcBef>
              <a:spcAft>
                <a:spcPts val="0"/>
              </a:spcAft>
              <a:buClr>
                <a:schemeClr val="accent3"/>
              </a:buClr>
              <a:buSzPts val="1600"/>
              <a:buNone/>
              <a:defRPr sz="1600">
                <a:solidFill>
                  <a:schemeClr val="accent3"/>
                </a:solidFill>
              </a:defRPr>
            </a:lvl8pPr>
            <a:lvl9pPr lvl="8" algn="ctr">
              <a:lnSpc>
                <a:spcPct val="100000"/>
              </a:lnSpc>
              <a:spcBef>
                <a:spcPts val="0"/>
              </a:spcBef>
              <a:spcAft>
                <a:spcPts val="0"/>
              </a:spcAft>
              <a:buClr>
                <a:schemeClr val="accent3"/>
              </a:buClr>
              <a:buSzPts val="1600"/>
              <a:buNone/>
              <a:defRPr sz="1600">
                <a:solidFill>
                  <a:schemeClr val="accent3"/>
                </a:solidFill>
              </a:defRPr>
            </a:lvl9pPr>
          </a:lstStyle>
          <a:p>
            <a:endParaRPr/>
          </a:p>
        </p:txBody>
      </p:sp>
      <p:sp>
        <p:nvSpPr>
          <p:cNvPr id="216" name="Google Shape;216;p35"/>
          <p:cNvSpPr txBox="1">
            <a:spLocks noGrp="1"/>
          </p:cNvSpPr>
          <p:nvPr>
            <p:ph type="title" idx="2"/>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217" name="Google Shape;217;p35"/>
          <p:cNvSpPr txBox="1">
            <a:spLocks noGrp="1"/>
          </p:cNvSpPr>
          <p:nvPr>
            <p:ph type="body" idx="3"/>
          </p:nvPr>
        </p:nvSpPr>
        <p:spPr>
          <a:xfrm>
            <a:off x="3519468" y="1918350"/>
            <a:ext cx="2184900" cy="11739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sz="1400"/>
            </a:lvl1pPr>
            <a:lvl2pPr marL="914400" lvl="1" indent="-304800" algn="ctr">
              <a:lnSpc>
                <a:spcPct val="115000"/>
              </a:lnSpc>
              <a:spcBef>
                <a:spcPts val="1600"/>
              </a:spcBef>
              <a:spcAft>
                <a:spcPts val="0"/>
              </a:spcAft>
              <a:buSzPts val="1200"/>
              <a:buChar char="○"/>
              <a:defRPr sz="1200"/>
            </a:lvl2pPr>
            <a:lvl3pPr marL="1371600" lvl="2" indent="-304800" algn="ctr">
              <a:lnSpc>
                <a:spcPct val="115000"/>
              </a:lnSpc>
              <a:spcBef>
                <a:spcPts val="1600"/>
              </a:spcBef>
              <a:spcAft>
                <a:spcPts val="0"/>
              </a:spcAft>
              <a:buSzPts val="1200"/>
              <a:buChar char="■"/>
              <a:defRPr sz="1200"/>
            </a:lvl3pPr>
            <a:lvl4pPr marL="1828800" lvl="3" indent="-304800" algn="ctr">
              <a:lnSpc>
                <a:spcPct val="115000"/>
              </a:lnSpc>
              <a:spcBef>
                <a:spcPts val="1600"/>
              </a:spcBef>
              <a:spcAft>
                <a:spcPts val="0"/>
              </a:spcAft>
              <a:buSzPts val="1200"/>
              <a:buChar char="●"/>
              <a:defRPr sz="1200"/>
            </a:lvl4pPr>
            <a:lvl5pPr marL="2286000" lvl="4" indent="-304800" algn="ctr">
              <a:lnSpc>
                <a:spcPct val="115000"/>
              </a:lnSpc>
              <a:spcBef>
                <a:spcPts val="1600"/>
              </a:spcBef>
              <a:spcAft>
                <a:spcPts val="0"/>
              </a:spcAft>
              <a:buSzPts val="1200"/>
              <a:buChar char="○"/>
              <a:defRPr sz="1200"/>
            </a:lvl5pPr>
            <a:lvl6pPr marL="2743200" lvl="5" indent="-304800" algn="ctr">
              <a:lnSpc>
                <a:spcPct val="115000"/>
              </a:lnSpc>
              <a:spcBef>
                <a:spcPts val="1600"/>
              </a:spcBef>
              <a:spcAft>
                <a:spcPts val="0"/>
              </a:spcAft>
              <a:buSzPts val="1200"/>
              <a:buChar char="■"/>
              <a:defRPr sz="1200"/>
            </a:lvl6pPr>
            <a:lvl7pPr marL="3200400" lvl="6" indent="-304800" algn="ctr">
              <a:lnSpc>
                <a:spcPct val="115000"/>
              </a:lnSpc>
              <a:spcBef>
                <a:spcPts val="1600"/>
              </a:spcBef>
              <a:spcAft>
                <a:spcPts val="0"/>
              </a:spcAft>
              <a:buSzPts val="1200"/>
              <a:buChar char="●"/>
              <a:defRPr sz="1200"/>
            </a:lvl7pPr>
            <a:lvl8pPr marL="3657600" lvl="7" indent="-304800" algn="ctr">
              <a:lnSpc>
                <a:spcPct val="115000"/>
              </a:lnSpc>
              <a:spcBef>
                <a:spcPts val="1600"/>
              </a:spcBef>
              <a:spcAft>
                <a:spcPts val="0"/>
              </a:spcAft>
              <a:buSzPts val="1200"/>
              <a:buChar char="○"/>
              <a:defRPr sz="1200"/>
            </a:lvl8pPr>
            <a:lvl9pPr marL="4114800" lvl="8" indent="-304800" algn="ctr">
              <a:lnSpc>
                <a:spcPct val="115000"/>
              </a:lnSpc>
              <a:spcBef>
                <a:spcPts val="1600"/>
              </a:spcBef>
              <a:spcAft>
                <a:spcPts val="1600"/>
              </a:spcAft>
              <a:buSzPts val="1200"/>
              <a:buChar char="■"/>
              <a:defRPr sz="1200"/>
            </a:lvl9pPr>
          </a:lstStyle>
          <a:p>
            <a:endParaRPr/>
          </a:p>
        </p:txBody>
      </p:sp>
      <p:sp>
        <p:nvSpPr>
          <p:cNvPr id="218" name="Google Shape;218;p35"/>
          <p:cNvSpPr txBox="1">
            <a:spLocks noGrp="1"/>
          </p:cNvSpPr>
          <p:nvPr>
            <p:ph type="title" idx="4"/>
          </p:nvPr>
        </p:nvSpPr>
        <p:spPr>
          <a:xfrm>
            <a:off x="3496818" y="1394375"/>
            <a:ext cx="2207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3"/>
              </a:buClr>
              <a:buSzPts val="1600"/>
              <a:buNone/>
              <a:defRPr sz="2100">
                <a:solidFill>
                  <a:schemeClr val="accent5"/>
                </a:solidFill>
              </a:defRPr>
            </a:lvl1pPr>
            <a:lvl2pPr lvl="1" algn="ctr">
              <a:lnSpc>
                <a:spcPct val="100000"/>
              </a:lnSpc>
              <a:spcBef>
                <a:spcPts val="0"/>
              </a:spcBef>
              <a:spcAft>
                <a:spcPts val="0"/>
              </a:spcAft>
              <a:buClr>
                <a:schemeClr val="accent3"/>
              </a:buClr>
              <a:buSzPts val="1600"/>
              <a:buNone/>
              <a:defRPr sz="1600">
                <a:solidFill>
                  <a:schemeClr val="accent3"/>
                </a:solidFill>
              </a:defRPr>
            </a:lvl2pPr>
            <a:lvl3pPr lvl="2" algn="ctr">
              <a:lnSpc>
                <a:spcPct val="100000"/>
              </a:lnSpc>
              <a:spcBef>
                <a:spcPts val="0"/>
              </a:spcBef>
              <a:spcAft>
                <a:spcPts val="0"/>
              </a:spcAft>
              <a:buClr>
                <a:schemeClr val="accent3"/>
              </a:buClr>
              <a:buSzPts val="1600"/>
              <a:buNone/>
              <a:defRPr sz="1600">
                <a:solidFill>
                  <a:schemeClr val="accent3"/>
                </a:solidFill>
              </a:defRPr>
            </a:lvl3pPr>
            <a:lvl4pPr lvl="3" algn="ctr">
              <a:lnSpc>
                <a:spcPct val="100000"/>
              </a:lnSpc>
              <a:spcBef>
                <a:spcPts val="0"/>
              </a:spcBef>
              <a:spcAft>
                <a:spcPts val="0"/>
              </a:spcAft>
              <a:buClr>
                <a:schemeClr val="accent3"/>
              </a:buClr>
              <a:buSzPts val="1600"/>
              <a:buNone/>
              <a:defRPr sz="1600">
                <a:solidFill>
                  <a:schemeClr val="accent3"/>
                </a:solidFill>
              </a:defRPr>
            </a:lvl4pPr>
            <a:lvl5pPr lvl="4" algn="ctr">
              <a:lnSpc>
                <a:spcPct val="100000"/>
              </a:lnSpc>
              <a:spcBef>
                <a:spcPts val="0"/>
              </a:spcBef>
              <a:spcAft>
                <a:spcPts val="0"/>
              </a:spcAft>
              <a:buClr>
                <a:schemeClr val="accent3"/>
              </a:buClr>
              <a:buSzPts val="1600"/>
              <a:buNone/>
              <a:defRPr sz="1600">
                <a:solidFill>
                  <a:schemeClr val="accent3"/>
                </a:solidFill>
              </a:defRPr>
            </a:lvl5pPr>
            <a:lvl6pPr lvl="5" algn="ctr">
              <a:lnSpc>
                <a:spcPct val="100000"/>
              </a:lnSpc>
              <a:spcBef>
                <a:spcPts val="0"/>
              </a:spcBef>
              <a:spcAft>
                <a:spcPts val="0"/>
              </a:spcAft>
              <a:buClr>
                <a:schemeClr val="accent3"/>
              </a:buClr>
              <a:buSzPts val="1600"/>
              <a:buNone/>
              <a:defRPr sz="1600">
                <a:solidFill>
                  <a:schemeClr val="accent3"/>
                </a:solidFill>
              </a:defRPr>
            </a:lvl6pPr>
            <a:lvl7pPr lvl="6" algn="ctr">
              <a:lnSpc>
                <a:spcPct val="100000"/>
              </a:lnSpc>
              <a:spcBef>
                <a:spcPts val="0"/>
              </a:spcBef>
              <a:spcAft>
                <a:spcPts val="0"/>
              </a:spcAft>
              <a:buClr>
                <a:schemeClr val="accent3"/>
              </a:buClr>
              <a:buSzPts val="1600"/>
              <a:buNone/>
              <a:defRPr sz="1600">
                <a:solidFill>
                  <a:schemeClr val="accent3"/>
                </a:solidFill>
              </a:defRPr>
            </a:lvl7pPr>
            <a:lvl8pPr lvl="7" algn="ctr">
              <a:lnSpc>
                <a:spcPct val="100000"/>
              </a:lnSpc>
              <a:spcBef>
                <a:spcPts val="0"/>
              </a:spcBef>
              <a:spcAft>
                <a:spcPts val="0"/>
              </a:spcAft>
              <a:buClr>
                <a:schemeClr val="accent3"/>
              </a:buClr>
              <a:buSzPts val="1600"/>
              <a:buNone/>
              <a:defRPr sz="1600">
                <a:solidFill>
                  <a:schemeClr val="accent3"/>
                </a:solidFill>
              </a:defRPr>
            </a:lvl8pPr>
            <a:lvl9pPr lvl="8" algn="ctr">
              <a:lnSpc>
                <a:spcPct val="100000"/>
              </a:lnSpc>
              <a:spcBef>
                <a:spcPts val="0"/>
              </a:spcBef>
              <a:spcAft>
                <a:spcPts val="0"/>
              </a:spcAft>
              <a:buClr>
                <a:schemeClr val="accent3"/>
              </a:buClr>
              <a:buSzPts val="1600"/>
              <a:buNone/>
              <a:defRPr sz="1600">
                <a:solidFill>
                  <a:schemeClr val="accent3"/>
                </a:solidFill>
              </a:defRPr>
            </a:lvl9pPr>
          </a:lstStyle>
          <a:p>
            <a:endParaRPr/>
          </a:p>
        </p:txBody>
      </p:sp>
      <p:sp>
        <p:nvSpPr>
          <p:cNvPr id="219" name="Google Shape;219;p35"/>
          <p:cNvSpPr txBox="1">
            <a:spLocks noGrp="1"/>
          </p:cNvSpPr>
          <p:nvPr>
            <p:ph type="body" idx="5"/>
          </p:nvPr>
        </p:nvSpPr>
        <p:spPr>
          <a:xfrm>
            <a:off x="6235208" y="1918350"/>
            <a:ext cx="2184900" cy="11739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sz="1400"/>
            </a:lvl1pPr>
            <a:lvl2pPr marL="914400" lvl="1" indent="-304800" algn="ctr">
              <a:lnSpc>
                <a:spcPct val="115000"/>
              </a:lnSpc>
              <a:spcBef>
                <a:spcPts val="1600"/>
              </a:spcBef>
              <a:spcAft>
                <a:spcPts val="0"/>
              </a:spcAft>
              <a:buSzPts val="1200"/>
              <a:buChar char="○"/>
              <a:defRPr sz="1200"/>
            </a:lvl2pPr>
            <a:lvl3pPr marL="1371600" lvl="2" indent="-304800" algn="ctr">
              <a:lnSpc>
                <a:spcPct val="115000"/>
              </a:lnSpc>
              <a:spcBef>
                <a:spcPts val="1600"/>
              </a:spcBef>
              <a:spcAft>
                <a:spcPts val="0"/>
              </a:spcAft>
              <a:buSzPts val="1200"/>
              <a:buChar char="■"/>
              <a:defRPr sz="1200"/>
            </a:lvl3pPr>
            <a:lvl4pPr marL="1828800" lvl="3" indent="-304800" algn="ctr">
              <a:lnSpc>
                <a:spcPct val="115000"/>
              </a:lnSpc>
              <a:spcBef>
                <a:spcPts val="1600"/>
              </a:spcBef>
              <a:spcAft>
                <a:spcPts val="0"/>
              </a:spcAft>
              <a:buSzPts val="1200"/>
              <a:buChar char="●"/>
              <a:defRPr sz="1200"/>
            </a:lvl4pPr>
            <a:lvl5pPr marL="2286000" lvl="4" indent="-304800" algn="ctr">
              <a:lnSpc>
                <a:spcPct val="115000"/>
              </a:lnSpc>
              <a:spcBef>
                <a:spcPts val="1600"/>
              </a:spcBef>
              <a:spcAft>
                <a:spcPts val="0"/>
              </a:spcAft>
              <a:buSzPts val="1200"/>
              <a:buChar char="○"/>
              <a:defRPr sz="1200"/>
            </a:lvl5pPr>
            <a:lvl6pPr marL="2743200" lvl="5" indent="-304800" algn="ctr">
              <a:lnSpc>
                <a:spcPct val="115000"/>
              </a:lnSpc>
              <a:spcBef>
                <a:spcPts val="1600"/>
              </a:spcBef>
              <a:spcAft>
                <a:spcPts val="0"/>
              </a:spcAft>
              <a:buSzPts val="1200"/>
              <a:buChar char="■"/>
              <a:defRPr sz="1200"/>
            </a:lvl6pPr>
            <a:lvl7pPr marL="3200400" lvl="6" indent="-304800" algn="ctr">
              <a:lnSpc>
                <a:spcPct val="115000"/>
              </a:lnSpc>
              <a:spcBef>
                <a:spcPts val="1600"/>
              </a:spcBef>
              <a:spcAft>
                <a:spcPts val="0"/>
              </a:spcAft>
              <a:buSzPts val="1200"/>
              <a:buChar char="●"/>
              <a:defRPr sz="1200"/>
            </a:lvl7pPr>
            <a:lvl8pPr marL="3657600" lvl="7" indent="-304800" algn="ctr">
              <a:lnSpc>
                <a:spcPct val="115000"/>
              </a:lnSpc>
              <a:spcBef>
                <a:spcPts val="1600"/>
              </a:spcBef>
              <a:spcAft>
                <a:spcPts val="0"/>
              </a:spcAft>
              <a:buSzPts val="1200"/>
              <a:buChar char="○"/>
              <a:defRPr sz="1200"/>
            </a:lvl8pPr>
            <a:lvl9pPr marL="4114800" lvl="8" indent="-304800" algn="ctr">
              <a:lnSpc>
                <a:spcPct val="115000"/>
              </a:lnSpc>
              <a:spcBef>
                <a:spcPts val="1600"/>
              </a:spcBef>
              <a:spcAft>
                <a:spcPts val="1600"/>
              </a:spcAft>
              <a:buSzPts val="1200"/>
              <a:buChar char="■"/>
              <a:defRPr sz="1200"/>
            </a:lvl9pPr>
          </a:lstStyle>
          <a:p>
            <a:endParaRPr/>
          </a:p>
        </p:txBody>
      </p:sp>
      <p:sp>
        <p:nvSpPr>
          <p:cNvPr id="220" name="Google Shape;220;p35"/>
          <p:cNvSpPr txBox="1">
            <a:spLocks noGrp="1"/>
          </p:cNvSpPr>
          <p:nvPr>
            <p:ph type="title" idx="6"/>
          </p:nvPr>
        </p:nvSpPr>
        <p:spPr>
          <a:xfrm>
            <a:off x="6212558" y="1394375"/>
            <a:ext cx="2207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3"/>
              </a:buClr>
              <a:buSzPts val="1600"/>
              <a:buNone/>
              <a:defRPr sz="2100">
                <a:solidFill>
                  <a:schemeClr val="accent5"/>
                </a:solidFill>
              </a:defRPr>
            </a:lvl1pPr>
            <a:lvl2pPr lvl="1" algn="ctr">
              <a:lnSpc>
                <a:spcPct val="100000"/>
              </a:lnSpc>
              <a:spcBef>
                <a:spcPts val="0"/>
              </a:spcBef>
              <a:spcAft>
                <a:spcPts val="0"/>
              </a:spcAft>
              <a:buClr>
                <a:schemeClr val="accent3"/>
              </a:buClr>
              <a:buSzPts val="1600"/>
              <a:buNone/>
              <a:defRPr sz="1600">
                <a:solidFill>
                  <a:schemeClr val="accent3"/>
                </a:solidFill>
              </a:defRPr>
            </a:lvl2pPr>
            <a:lvl3pPr lvl="2" algn="ctr">
              <a:lnSpc>
                <a:spcPct val="100000"/>
              </a:lnSpc>
              <a:spcBef>
                <a:spcPts val="0"/>
              </a:spcBef>
              <a:spcAft>
                <a:spcPts val="0"/>
              </a:spcAft>
              <a:buClr>
                <a:schemeClr val="accent3"/>
              </a:buClr>
              <a:buSzPts val="1600"/>
              <a:buNone/>
              <a:defRPr sz="1600">
                <a:solidFill>
                  <a:schemeClr val="accent3"/>
                </a:solidFill>
              </a:defRPr>
            </a:lvl3pPr>
            <a:lvl4pPr lvl="3" algn="ctr">
              <a:lnSpc>
                <a:spcPct val="100000"/>
              </a:lnSpc>
              <a:spcBef>
                <a:spcPts val="0"/>
              </a:spcBef>
              <a:spcAft>
                <a:spcPts val="0"/>
              </a:spcAft>
              <a:buClr>
                <a:schemeClr val="accent3"/>
              </a:buClr>
              <a:buSzPts val="1600"/>
              <a:buNone/>
              <a:defRPr sz="1600">
                <a:solidFill>
                  <a:schemeClr val="accent3"/>
                </a:solidFill>
              </a:defRPr>
            </a:lvl4pPr>
            <a:lvl5pPr lvl="4" algn="ctr">
              <a:lnSpc>
                <a:spcPct val="100000"/>
              </a:lnSpc>
              <a:spcBef>
                <a:spcPts val="0"/>
              </a:spcBef>
              <a:spcAft>
                <a:spcPts val="0"/>
              </a:spcAft>
              <a:buClr>
                <a:schemeClr val="accent3"/>
              </a:buClr>
              <a:buSzPts val="1600"/>
              <a:buNone/>
              <a:defRPr sz="1600">
                <a:solidFill>
                  <a:schemeClr val="accent3"/>
                </a:solidFill>
              </a:defRPr>
            </a:lvl5pPr>
            <a:lvl6pPr lvl="5" algn="ctr">
              <a:lnSpc>
                <a:spcPct val="100000"/>
              </a:lnSpc>
              <a:spcBef>
                <a:spcPts val="0"/>
              </a:spcBef>
              <a:spcAft>
                <a:spcPts val="0"/>
              </a:spcAft>
              <a:buClr>
                <a:schemeClr val="accent3"/>
              </a:buClr>
              <a:buSzPts val="1600"/>
              <a:buNone/>
              <a:defRPr sz="1600">
                <a:solidFill>
                  <a:schemeClr val="accent3"/>
                </a:solidFill>
              </a:defRPr>
            </a:lvl6pPr>
            <a:lvl7pPr lvl="6" algn="ctr">
              <a:lnSpc>
                <a:spcPct val="100000"/>
              </a:lnSpc>
              <a:spcBef>
                <a:spcPts val="0"/>
              </a:spcBef>
              <a:spcAft>
                <a:spcPts val="0"/>
              </a:spcAft>
              <a:buClr>
                <a:schemeClr val="accent3"/>
              </a:buClr>
              <a:buSzPts val="1600"/>
              <a:buNone/>
              <a:defRPr sz="1600">
                <a:solidFill>
                  <a:schemeClr val="accent3"/>
                </a:solidFill>
              </a:defRPr>
            </a:lvl7pPr>
            <a:lvl8pPr lvl="7" algn="ctr">
              <a:lnSpc>
                <a:spcPct val="100000"/>
              </a:lnSpc>
              <a:spcBef>
                <a:spcPts val="0"/>
              </a:spcBef>
              <a:spcAft>
                <a:spcPts val="0"/>
              </a:spcAft>
              <a:buClr>
                <a:schemeClr val="accent3"/>
              </a:buClr>
              <a:buSzPts val="1600"/>
              <a:buNone/>
              <a:defRPr sz="1600">
                <a:solidFill>
                  <a:schemeClr val="accent3"/>
                </a:solidFill>
              </a:defRPr>
            </a:lvl8pPr>
            <a:lvl9pPr lvl="8" algn="ctr">
              <a:lnSpc>
                <a:spcPct val="100000"/>
              </a:lnSpc>
              <a:spcBef>
                <a:spcPts val="0"/>
              </a:spcBef>
              <a:spcAft>
                <a:spcPts val="0"/>
              </a:spcAft>
              <a:buClr>
                <a:schemeClr val="accent3"/>
              </a:buClr>
              <a:buSzPts val="1600"/>
              <a:buNone/>
              <a:defRPr sz="1600">
                <a:solidFill>
                  <a:schemeClr val="accent3"/>
                </a:solidFill>
              </a:defRPr>
            </a:lvl9pPr>
          </a:lstStyle>
          <a:p>
            <a:endParaRPr/>
          </a:p>
        </p:txBody>
      </p:sp>
      <p:sp>
        <p:nvSpPr>
          <p:cNvPr id="221" name="Google Shape;221;p35"/>
          <p:cNvSpPr txBox="1">
            <a:spLocks noGrp="1"/>
          </p:cNvSpPr>
          <p:nvPr>
            <p:ph type="body" idx="7"/>
          </p:nvPr>
        </p:nvSpPr>
        <p:spPr>
          <a:xfrm>
            <a:off x="746625" y="3616225"/>
            <a:ext cx="2184900" cy="11739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sz="1400"/>
            </a:lvl1pPr>
            <a:lvl2pPr marL="914400" lvl="1" indent="-304800" algn="ctr">
              <a:lnSpc>
                <a:spcPct val="115000"/>
              </a:lnSpc>
              <a:spcBef>
                <a:spcPts val="1600"/>
              </a:spcBef>
              <a:spcAft>
                <a:spcPts val="0"/>
              </a:spcAft>
              <a:buSzPts val="1200"/>
              <a:buChar char="○"/>
              <a:defRPr sz="1200"/>
            </a:lvl2pPr>
            <a:lvl3pPr marL="1371600" lvl="2" indent="-304800" algn="ctr">
              <a:lnSpc>
                <a:spcPct val="115000"/>
              </a:lnSpc>
              <a:spcBef>
                <a:spcPts val="1600"/>
              </a:spcBef>
              <a:spcAft>
                <a:spcPts val="0"/>
              </a:spcAft>
              <a:buSzPts val="1200"/>
              <a:buChar char="■"/>
              <a:defRPr sz="1200"/>
            </a:lvl3pPr>
            <a:lvl4pPr marL="1828800" lvl="3" indent="-304800" algn="ctr">
              <a:lnSpc>
                <a:spcPct val="115000"/>
              </a:lnSpc>
              <a:spcBef>
                <a:spcPts val="1600"/>
              </a:spcBef>
              <a:spcAft>
                <a:spcPts val="0"/>
              </a:spcAft>
              <a:buSzPts val="1200"/>
              <a:buChar char="●"/>
              <a:defRPr sz="1200"/>
            </a:lvl4pPr>
            <a:lvl5pPr marL="2286000" lvl="4" indent="-304800" algn="ctr">
              <a:lnSpc>
                <a:spcPct val="115000"/>
              </a:lnSpc>
              <a:spcBef>
                <a:spcPts val="1600"/>
              </a:spcBef>
              <a:spcAft>
                <a:spcPts val="0"/>
              </a:spcAft>
              <a:buSzPts val="1200"/>
              <a:buChar char="○"/>
              <a:defRPr sz="1200"/>
            </a:lvl5pPr>
            <a:lvl6pPr marL="2743200" lvl="5" indent="-304800" algn="ctr">
              <a:lnSpc>
                <a:spcPct val="115000"/>
              </a:lnSpc>
              <a:spcBef>
                <a:spcPts val="1600"/>
              </a:spcBef>
              <a:spcAft>
                <a:spcPts val="0"/>
              </a:spcAft>
              <a:buSzPts val="1200"/>
              <a:buChar char="■"/>
              <a:defRPr sz="1200"/>
            </a:lvl6pPr>
            <a:lvl7pPr marL="3200400" lvl="6" indent="-304800" algn="ctr">
              <a:lnSpc>
                <a:spcPct val="115000"/>
              </a:lnSpc>
              <a:spcBef>
                <a:spcPts val="1600"/>
              </a:spcBef>
              <a:spcAft>
                <a:spcPts val="0"/>
              </a:spcAft>
              <a:buSzPts val="1200"/>
              <a:buChar char="●"/>
              <a:defRPr sz="1200"/>
            </a:lvl7pPr>
            <a:lvl8pPr marL="3657600" lvl="7" indent="-304800" algn="ctr">
              <a:lnSpc>
                <a:spcPct val="115000"/>
              </a:lnSpc>
              <a:spcBef>
                <a:spcPts val="1600"/>
              </a:spcBef>
              <a:spcAft>
                <a:spcPts val="0"/>
              </a:spcAft>
              <a:buSzPts val="1200"/>
              <a:buChar char="○"/>
              <a:defRPr sz="1200"/>
            </a:lvl8pPr>
            <a:lvl9pPr marL="4114800" lvl="8" indent="-304800" algn="ctr">
              <a:lnSpc>
                <a:spcPct val="115000"/>
              </a:lnSpc>
              <a:spcBef>
                <a:spcPts val="1600"/>
              </a:spcBef>
              <a:spcAft>
                <a:spcPts val="1600"/>
              </a:spcAft>
              <a:buSzPts val="1200"/>
              <a:buChar char="■"/>
              <a:defRPr sz="1200"/>
            </a:lvl9pPr>
          </a:lstStyle>
          <a:p>
            <a:endParaRPr/>
          </a:p>
        </p:txBody>
      </p:sp>
      <p:sp>
        <p:nvSpPr>
          <p:cNvPr id="222" name="Google Shape;222;p35"/>
          <p:cNvSpPr txBox="1">
            <a:spLocks noGrp="1"/>
          </p:cNvSpPr>
          <p:nvPr>
            <p:ph type="title" idx="8"/>
          </p:nvPr>
        </p:nvSpPr>
        <p:spPr>
          <a:xfrm>
            <a:off x="723975" y="3092250"/>
            <a:ext cx="2207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3"/>
              </a:buClr>
              <a:buSzPts val="1600"/>
              <a:buNone/>
              <a:defRPr sz="2100">
                <a:solidFill>
                  <a:schemeClr val="accent5"/>
                </a:solidFill>
              </a:defRPr>
            </a:lvl1pPr>
            <a:lvl2pPr lvl="1" algn="ctr">
              <a:lnSpc>
                <a:spcPct val="100000"/>
              </a:lnSpc>
              <a:spcBef>
                <a:spcPts val="0"/>
              </a:spcBef>
              <a:spcAft>
                <a:spcPts val="0"/>
              </a:spcAft>
              <a:buClr>
                <a:schemeClr val="accent3"/>
              </a:buClr>
              <a:buSzPts val="1600"/>
              <a:buNone/>
              <a:defRPr sz="1600">
                <a:solidFill>
                  <a:schemeClr val="accent3"/>
                </a:solidFill>
              </a:defRPr>
            </a:lvl2pPr>
            <a:lvl3pPr lvl="2" algn="ctr">
              <a:lnSpc>
                <a:spcPct val="100000"/>
              </a:lnSpc>
              <a:spcBef>
                <a:spcPts val="0"/>
              </a:spcBef>
              <a:spcAft>
                <a:spcPts val="0"/>
              </a:spcAft>
              <a:buClr>
                <a:schemeClr val="accent3"/>
              </a:buClr>
              <a:buSzPts val="1600"/>
              <a:buNone/>
              <a:defRPr sz="1600">
                <a:solidFill>
                  <a:schemeClr val="accent3"/>
                </a:solidFill>
              </a:defRPr>
            </a:lvl3pPr>
            <a:lvl4pPr lvl="3" algn="ctr">
              <a:lnSpc>
                <a:spcPct val="100000"/>
              </a:lnSpc>
              <a:spcBef>
                <a:spcPts val="0"/>
              </a:spcBef>
              <a:spcAft>
                <a:spcPts val="0"/>
              </a:spcAft>
              <a:buClr>
                <a:schemeClr val="accent3"/>
              </a:buClr>
              <a:buSzPts val="1600"/>
              <a:buNone/>
              <a:defRPr sz="1600">
                <a:solidFill>
                  <a:schemeClr val="accent3"/>
                </a:solidFill>
              </a:defRPr>
            </a:lvl4pPr>
            <a:lvl5pPr lvl="4" algn="ctr">
              <a:lnSpc>
                <a:spcPct val="100000"/>
              </a:lnSpc>
              <a:spcBef>
                <a:spcPts val="0"/>
              </a:spcBef>
              <a:spcAft>
                <a:spcPts val="0"/>
              </a:spcAft>
              <a:buClr>
                <a:schemeClr val="accent3"/>
              </a:buClr>
              <a:buSzPts val="1600"/>
              <a:buNone/>
              <a:defRPr sz="1600">
                <a:solidFill>
                  <a:schemeClr val="accent3"/>
                </a:solidFill>
              </a:defRPr>
            </a:lvl5pPr>
            <a:lvl6pPr lvl="5" algn="ctr">
              <a:lnSpc>
                <a:spcPct val="100000"/>
              </a:lnSpc>
              <a:spcBef>
                <a:spcPts val="0"/>
              </a:spcBef>
              <a:spcAft>
                <a:spcPts val="0"/>
              </a:spcAft>
              <a:buClr>
                <a:schemeClr val="accent3"/>
              </a:buClr>
              <a:buSzPts val="1600"/>
              <a:buNone/>
              <a:defRPr sz="1600">
                <a:solidFill>
                  <a:schemeClr val="accent3"/>
                </a:solidFill>
              </a:defRPr>
            </a:lvl6pPr>
            <a:lvl7pPr lvl="6" algn="ctr">
              <a:lnSpc>
                <a:spcPct val="100000"/>
              </a:lnSpc>
              <a:spcBef>
                <a:spcPts val="0"/>
              </a:spcBef>
              <a:spcAft>
                <a:spcPts val="0"/>
              </a:spcAft>
              <a:buClr>
                <a:schemeClr val="accent3"/>
              </a:buClr>
              <a:buSzPts val="1600"/>
              <a:buNone/>
              <a:defRPr sz="1600">
                <a:solidFill>
                  <a:schemeClr val="accent3"/>
                </a:solidFill>
              </a:defRPr>
            </a:lvl7pPr>
            <a:lvl8pPr lvl="7" algn="ctr">
              <a:lnSpc>
                <a:spcPct val="100000"/>
              </a:lnSpc>
              <a:spcBef>
                <a:spcPts val="0"/>
              </a:spcBef>
              <a:spcAft>
                <a:spcPts val="0"/>
              </a:spcAft>
              <a:buClr>
                <a:schemeClr val="accent3"/>
              </a:buClr>
              <a:buSzPts val="1600"/>
              <a:buNone/>
              <a:defRPr sz="1600">
                <a:solidFill>
                  <a:schemeClr val="accent3"/>
                </a:solidFill>
              </a:defRPr>
            </a:lvl8pPr>
            <a:lvl9pPr lvl="8" algn="ctr">
              <a:lnSpc>
                <a:spcPct val="100000"/>
              </a:lnSpc>
              <a:spcBef>
                <a:spcPts val="0"/>
              </a:spcBef>
              <a:spcAft>
                <a:spcPts val="0"/>
              </a:spcAft>
              <a:buClr>
                <a:schemeClr val="accent3"/>
              </a:buClr>
              <a:buSzPts val="1600"/>
              <a:buNone/>
              <a:defRPr sz="1600">
                <a:solidFill>
                  <a:schemeClr val="accent3"/>
                </a:solidFill>
              </a:defRPr>
            </a:lvl9pPr>
          </a:lstStyle>
          <a:p>
            <a:endParaRPr/>
          </a:p>
        </p:txBody>
      </p:sp>
      <p:sp>
        <p:nvSpPr>
          <p:cNvPr id="223" name="Google Shape;223;p35"/>
          <p:cNvSpPr txBox="1">
            <a:spLocks noGrp="1"/>
          </p:cNvSpPr>
          <p:nvPr>
            <p:ph type="body" idx="9"/>
          </p:nvPr>
        </p:nvSpPr>
        <p:spPr>
          <a:xfrm>
            <a:off x="3519468" y="3616225"/>
            <a:ext cx="2184900" cy="11739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sz="1400"/>
            </a:lvl1pPr>
            <a:lvl2pPr marL="914400" lvl="1" indent="-304800" algn="ctr">
              <a:lnSpc>
                <a:spcPct val="115000"/>
              </a:lnSpc>
              <a:spcBef>
                <a:spcPts val="1600"/>
              </a:spcBef>
              <a:spcAft>
                <a:spcPts val="0"/>
              </a:spcAft>
              <a:buSzPts val="1200"/>
              <a:buChar char="○"/>
              <a:defRPr sz="1200"/>
            </a:lvl2pPr>
            <a:lvl3pPr marL="1371600" lvl="2" indent="-304800" algn="ctr">
              <a:lnSpc>
                <a:spcPct val="115000"/>
              </a:lnSpc>
              <a:spcBef>
                <a:spcPts val="1600"/>
              </a:spcBef>
              <a:spcAft>
                <a:spcPts val="0"/>
              </a:spcAft>
              <a:buSzPts val="1200"/>
              <a:buChar char="■"/>
              <a:defRPr sz="1200"/>
            </a:lvl3pPr>
            <a:lvl4pPr marL="1828800" lvl="3" indent="-304800" algn="ctr">
              <a:lnSpc>
                <a:spcPct val="115000"/>
              </a:lnSpc>
              <a:spcBef>
                <a:spcPts val="1600"/>
              </a:spcBef>
              <a:spcAft>
                <a:spcPts val="0"/>
              </a:spcAft>
              <a:buSzPts val="1200"/>
              <a:buChar char="●"/>
              <a:defRPr sz="1200"/>
            </a:lvl4pPr>
            <a:lvl5pPr marL="2286000" lvl="4" indent="-304800" algn="ctr">
              <a:lnSpc>
                <a:spcPct val="115000"/>
              </a:lnSpc>
              <a:spcBef>
                <a:spcPts val="1600"/>
              </a:spcBef>
              <a:spcAft>
                <a:spcPts val="0"/>
              </a:spcAft>
              <a:buSzPts val="1200"/>
              <a:buChar char="○"/>
              <a:defRPr sz="1200"/>
            </a:lvl5pPr>
            <a:lvl6pPr marL="2743200" lvl="5" indent="-304800" algn="ctr">
              <a:lnSpc>
                <a:spcPct val="115000"/>
              </a:lnSpc>
              <a:spcBef>
                <a:spcPts val="1600"/>
              </a:spcBef>
              <a:spcAft>
                <a:spcPts val="0"/>
              </a:spcAft>
              <a:buSzPts val="1200"/>
              <a:buChar char="■"/>
              <a:defRPr sz="1200"/>
            </a:lvl6pPr>
            <a:lvl7pPr marL="3200400" lvl="6" indent="-304800" algn="ctr">
              <a:lnSpc>
                <a:spcPct val="115000"/>
              </a:lnSpc>
              <a:spcBef>
                <a:spcPts val="1600"/>
              </a:spcBef>
              <a:spcAft>
                <a:spcPts val="0"/>
              </a:spcAft>
              <a:buSzPts val="1200"/>
              <a:buChar char="●"/>
              <a:defRPr sz="1200"/>
            </a:lvl7pPr>
            <a:lvl8pPr marL="3657600" lvl="7" indent="-304800" algn="ctr">
              <a:lnSpc>
                <a:spcPct val="115000"/>
              </a:lnSpc>
              <a:spcBef>
                <a:spcPts val="1600"/>
              </a:spcBef>
              <a:spcAft>
                <a:spcPts val="0"/>
              </a:spcAft>
              <a:buSzPts val="1200"/>
              <a:buChar char="○"/>
              <a:defRPr sz="1200"/>
            </a:lvl8pPr>
            <a:lvl9pPr marL="4114800" lvl="8" indent="-304800" algn="ctr">
              <a:lnSpc>
                <a:spcPct val="115000"/>
              </a:lnSpc>
              <a:spcBef>
                <a:spcPts val="1600"/>
              </a:spcBef>
              <a:spcAft>
                <a:spcPts val="1600"/>
              </a:spcAft>
              <a:buSzPts val="1200"/>
              <a:buChar char="■"/>
              <a:defRPr sz="1200"/>
            </a:lvl9pPr>
          </a:lstStyle>
          <a:p>
            <a:endParaRPr/>
          </a:p>
        </p:txBody>
      </p:sp>
      <p:sp>
        <p:nvSpPr>
          <p:cNvPr id="224" name="Google Shape;224;p35"/>
          <p:cNvSpPr txBox="1">
            <a:spLocks noGrp="1"/>
          </p:cNvSpPr>
          <p:nvPr>
            <p:ph type="title" idx="13"/>
          </p:nvPr>
        </p:nvSpPr>
        <p:spPr>
          <a:xfrm>
            <a:off x="3496818" y="3092250"/>
            <a:ext cx="2207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3"/>
              </a:buClr>
              <a:buSzPts val="1600"/>
              <a:buNone/>
              <a:defRPr sz="2100">
                <a:solidFill>
                  <a:schemeClr val="accent5"/>
                </a:solidFill>
              </a:defRPr>
            </a:lvl1pPr>
            <a:lvl2pPr lvl="1" algn="ctr">
              <a:lnSpc>
                <a:spcPct val="100000"/>
              </a:lnSpc>
              <a:spcBef>
                <a:spcPts val="0"/>
              </a:spcBef>
              <a:spcAft>
                <a:spcPts val="0"/>
              </a:spcAft>
              <a:buClr>
                <a:schemeClr val="accent3"/>
              </a:buClr>
              <a:buSzPts val="1600"/>
              <a:buNone/>
              <a:defRPr sz="1600">
                <a:solidFill>
                  <a:schemeClr val="accent3"/>
                </a:solidFill>
              </a:defRPr>
            </a:lvl2pPr>
            <a:lvl3pPr lvl="2" algn="ctr">
              <a:lnSpc>
                <a:spcPct val="100000"/>
              </a:lnSpc>
              <a:spcBef>
                <a:spcPts val="0"/>
              </a:spcBef>
              <a:spcAft>
                <a:spcPts val="0"/>
              </a:spcAft>
              <a:buClr>
                <a:schemeClr val="accent3"/>
              </a:buClr>
              <a:buSzPts val="1600"/>
              <a:buNone/>
              <a:defRPr sz="1600">
                <a:solidFill>
                  <a:schemeClr val="accent3"/>
                </a:solidFill>
              </a:defRPr>
            </a:lvl3pPr>
            <a:lvl4pPr lvl="3" algn="ctr">
              <a:lnSpc>
                <a:spcPct val="100000"/>
              </a:lnSpc>
              <a:spcBef>
                <a:spcPts val="0"/>
              </a:spcBef>
              <a:spcAft>
                <a:spcPts val="0"/>
              </a:spcAft>
              <a:buClr>
                <a:schemeClr val="accent3"/>
              </a:buClr>
              <a:buSzPts val="1600"/>
              <a:buNone/>
              <a:defRPr sz="1600">
                <a:solidFill>
                  <a:schemeClr val="accent3"/>
                </a:solidFill>
              </a:defRPr>
            </a:lvl4pPr>
            <a:lvl5pPr lvl="4" algn="ctr">
              <a:lnSpc>
                <a:spcPct val="100000"/>
              </a:lnSpc>
              <a:spcBef>
                <a:spcPts val="0"/>
              </a:spcBef>
              <a:spcAft>
                <a:spcPts val="0"/>
              </a:spcAft>
              <a:buClr>
                <a:schemeClr val="accent3"/>
              </a:buClr>
              <a:buSzPts val="1600"/>
              <a:buNone/>
              <a:defRPr sz="1600">
                <a:solidFill>
                  <a:schemeClr val="accent3"/>
                </a:solidFill>
              </a:defRPr>
            </a:lvl5pPr>
            <a:lvl6pPr lvl="5" algn="ctr">
              <a:lnSpc>
                <a:spcPct val="100000"/>
              </a:lnSpc>
              <a:spcBef>
                <a:spcPts val="0"/>
              </a:spcBef>
              <a:spcAft>
                <a:spcPts val="0"/>
              </a:spcAft>
              <a:buClr>
                <a:schemeClr val="accent3"/>
              </a:buClr>
              <a:buSzPts val="1600"/>
              <a:buNone/>
              <a:defRPr sz="1600">
                <a:solidFill>
                  <a:schemeClr val="accent3"/>
                </a:solidFill>
              </a:defRPr>
            </a:lvl6pPr>
            <a:lvl7pPr lvl="6" algn="ctr">
              <a:lnSpc>
                <a:spcPct val="100000"/>
              </a:lnSpc>
              <a:spcBef>
                <a:spcPts val="0"/>
              </a:spcBef>
              <a:spcAft>
                <a:spcPts val="0"/>
              </a:spcAft>
              <a:buClr>
                <a:schemeClr val="accent3"/>
              </a:buClr>
              <a:buSzPts val="1600"/>
              <a:buNone/>
              <a:defRPr sz="1600">
                <a:solidFill>
                  <a:schemeClr val="accent3"/>
                </a:solidFill>
              </a:defRPr>
            </a:lvl7pPr>
            <a:lvl8pPr lvl="7" algn="ctr">
              <a:lnSpc>
                <a:spcPct val="100000"/>
              </a:lnSpc>
              <a:spcBef>
                <a:spcPts val="0"/>
              </a:spcBef>
              <a:spcAft>
                <a:spcPts val="0"/>
              </a:spcAft>
              <a:buClr>
                <a:schemeClr val="accent3"/>
              </a:buClr>
              <a:buSzPts val="1600"/>
              <a:buNone/>
              <a:defRPr sz="1600">
                <a:solidFill>
                  <a:schemeClr val="accent3"/>
                </a:solidFill>
              </a:defRPr>
            </a:lvl8pPr>
            <a:lvl9pPr lvl="8" algn="ctr">
              <a:lnSpc>
                <a:spcPct val="100000"/>
              </a:lnSpc>
              <a:spcBef>
                <a:spcPts val="0"/>
              </a:spcBef>
              <a:spcAft>
                <a:spcPts val="0"/>
              </a:spcAft>
              <a:buClr>
                <a:schemeClr val="accent3"/>
              </a:buClr>
              <a:buSzPts val="1600"/>
              <a:buNone/>
              <a:defRPr sz="1600">
                <a:solidFill>
                  <a:schemeClr val="accent3"/>
                </a:solidFill>
              </a:defRPr>
            </a:lvl9pPr>
          </a:lstStyle>
          <a:p>
            <a:endParaRPr/>
          </a:p>
        </p:txBody>
      </p:sp>
      <p:sp>
        <p:nvSpPr>
          <p:cNvPr id="225" name="Google Shape;225;p35"/>
          <p:cNvSpPr txBox="1">
            <a:spLocks noGrp="1"/>
          </p:cNvSpPr>
          <p:nvPr>
            <p:ph type="body" idx="14"/>
          </p:nvPr>
        </p:nvSpPr>
        <p:spPr>
          <a:xfrm>
            <a:off x="6235208" y="3616225"/>
            <a:ext cx="2184900" cy="11739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sz="1400"/>
            </a:lvl1pPr>
            <a:lvl2pPr marL="914400" lvl="1" indent="-304800" algn="ctr">
              <a:lnSpc>
                <a:spcPct val="115000"/>
              </a:lnSpc>
              <a:spcBef>
                <a:spcPts val="1600"/>
              </a:spcBef>
              <a:spcAft>
                <a:spcPts val="0"/>
              </a:spcAft>
              <a:buSzPts val="1200"/>
              <a:buChar char="○"/>
              <a:defRPr sz="1200"/>
            </a:lvl2pPr>
            <a:lvl3pPr marL="1371600" lvl="2" indent="-304800" algn="ctr">
              <a:lnSpc>
                <a:spcPct val="115000"/>
              </a:lnSpc>
              <a:spcBef>
                <a:spcPts val="1600"/>
              </a:spcBef>
              <a:spcAft>
                <a:spcPts val="0"/>
              </a:spcAft>
              <a:buSzPts val="1200"/>
              <a:buChar char="■"/>
              <a:defRPr sz="1200"/>
            </a:lvl3pPr>
            <a:lvl4pPr marL="1828800" lvl="3" indent="-304800" algn="ctr">
              <a:lnSpc>
                <a:spcPct val="115000"/>
              </a:lnSpc>
              <a:spcBef>
                <a:spcPts val="1600"/>
              </a:spcBef>
              <a:spcAft>
                <a:spcPts val="0"/>
              </a:spcAft>
              <a:buSzPts val="1200"/>
              <a:buChar char="●"/>
              <a:defRPr sz="1200"/>
            </a:lvl4pPr>
            <a:lvl5pPr marL="2286000" lvl="4" indent="-304800" algn="ctr">
              <a:lnSpc>
                <a:spcPct val="115000"/>
              </a:lnSpc>
              <a:spcBef>
                <a:spcPts val="1600"/>
              </a:spcBef>
              <a:spcAft>
                <a:spcPts val="0"/>
              </a:spcAft>
              <a:buSzPts val="1200"/>
              <a:buChar char="○"/>
              <a:defRPr sz="1200"/>
            </a:lvl5pPr>
            <a:lvl6pPr marL="2743200" lvl="5" indent="-304800" algn="ctr">
              <a:lnSpc>
                <a:spcPct val="115000"/>
              </a:lnSpc>
              <a:spcBef>
                <a:spcPts val="1600"/>
              </a:spcBef>
              <a:spcAft>
                <a:spcPts val="0"/>
              </a:spcAft>
              <a:buSzPts val="1200"/>
              <a:buChar char="■"/>
              <a:defRPr sz="1200"/>
            </a:lvl6pPr>
            <a:lvl7pPr marL="3200400" lvl="6" indent="-304800" algn="ctr">
              <a:lnSpc>
                <a:spcPct val="115000"/>
              </a:lnSpc>
              <a:spcBef>
                <a:spcPts val="1600"/>
              </a:spcBef>
              <a:spcAft>
                <a:spcPts val="0"/>
              </a:spcAft>
              <a:buSzPts val="1200"/>
              <a:buChar char="●"/>
              <a:defRPr sz="1200"/>
            </a:lvl7pPr>
            <a:lvl8pPr marL="3657600" lvl="7" indent="-304800" algn="ctr">
              <a:lnSpc>
                <a:spcPct val="115000"/>
              </a:lnSpc>
              <a:spcBef>
                <a:spcPts val="1600"/>
              </a:spcBef>
              <a:spcAft>
                <a:spcPts val="0"/>
              </a:spcAft>
              <a:buSzPts val="1200"/>
              <a:buChar char="○"/>
              <a:defRPr sz="1200"/>
            </a:lvl8pPr>
            <a:lvl9pPr marL="4114800" lvl="8" indent="-304800" algn="ctr">
              <a:lnSpc>
                <a:spcPct val="115000"/>
              </a:lnSpc>
              <a:spcBef>
                <a:spcPts val="1600"/>
              </a:spcBef>
              <a:spcAft>
                <a:spcPts val="1600"/>
              </a:spcAft>
              <a:buSzPts val="1200"/>
              <a:buChar char="■"/>
              <a:defRPr sz="1200"/>
            </a:lvl9pPr>
          </a:lstStyle>
          <a:p>
            <a:endParaRPr/>
          </a:p>
        </p:txBody>
      </p:sp>
      <p:sp>
        <p:nvSpPr>
          <p:cNvPr id="226" name="Google Shape;226;p35"/>
          <p:cNvSpPr txBox="1">
            <a:spLocks noGrp="1"/>
          </p:cNvSpPr>
          <p:nvPr>
            <p:ph type="title" idx="15"/>
          </p:nvPr>
        </p:nvSpPr>
        <p:spPr>
          <a:xfrm>
            <a:off x="6212558" y="3092250"/>
            <a:ext cx="2207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3"/>
              </a:buClr>
              <a:buSzPts val="1600"/>
              <a:buNone/>
              <a:defRPr sz="2100">
                <a:solidFill>
                  <a:schemeClr val="accent5"/>
                </a:solidFill>
              </a:defRPr>
            </a:lvl1pPr>
            <a:lvl2pPr lvl="1" algn="ctr">
              <a:lnSpc>
                <a:spcPct val="100000"/>
              </a:lnSpc>
              <a:spcBef>
                <a:spcPts val="0"/>
              </a:spcBef>
              <a:spcAft>
                <a:spcPts val="0"/>
              </a:spcAft>
              <a:buClr>
                <a:schemeClr val="accent3"/>
              </a:buClr>
              <a:buSzPts val="1600"/>
              <a:buNone/>
              <a:defRPr sz="1600">
                <a:solidFill>
                  <a:schemeClr val="accent3"/>
                </a:solidFill>
              </a:defRPr>
            </a:lvl2pPr>
            <a:lvl3pPr lvl="2" algn="ctr">
              <a:lnSpc>
                <a:spcPct val="100000"/>
              </a:lnSpc>
              <a:spcBef>
                <a:spcPts val="0"/>
              </a:spcBef>
              <a:spcAft>
                <a:spcPts val="0"/>
              </a:spcAft>
              <a:buClr>
                <a:schemeClr val="accent3"/>
              </a:buClr>
              <a:buSzPts val="1600"/>
              <a:buNone/>
              <a:defRPr sz="1600">
                <a:solidFill>
                  <a:schemeClr val="accent3"/>
                </a:solidFill>
              </a:defRPr>
            </a:lvl3pPr>
            <a:lvl4pPr lvl="3" algn="ctr">
              <a:lnSpc>
                <a:spcPct val="100000"/>
              </a:lnSpc>
              <a:spcBef>
                <a:spcPts val="0"/>
              </a:spcBef>
              <a:spcAft>
                <a:spcPts val="0"/>
              </a:spcAft>
              <a:buClr>
                <a:schemeClr val="accent3"/>
              </a:buClr>
              <a:buSzPts val="1600"/>
              <a:buNone/>
              <a:defRPr sz="1600">
                <a:solidFill>
                  <a:schemeClr val="accent3"/>
                </a:solidFill>
              </a:defRPr>
            </a:lvl4pPr>
            <a:lvl5pPr lvl="4" algn="ctr">
              <a:lnSpc>
                <a:spcPct val="100000"/>
              </a:lnSpc>
              <a:spcBef>
                <a:spcPts val="0"/>
              </a:spcBef>
              <a:spcAft>
                <a:spcPts val="0"/>
              </a:spcAft>
              <a:buClr>
                <a:schemeClr val="accent3"/>
              </a:buClr>
              <a:buSzPts val="1600"/>
              <a:buNone/>
              <a:defRPr sz="1600">
                <a:solidFill>
                  <a:schemeClr val="accent3"/>
                </a:solidFill>
              </a:defRPr>
            </a:lvl5pPr>
            <a:lvl6pPr lvl="5" algn="ctr">
              <a:lnSpc>
                <a:spcPct val="100000"/>
              </a:lnSpc>
              <a:spcBef>
                <a:spcPts val="0"/>
              </a:spcBef>
              <a:spcAft>
                <a:spcPts val="0"/>
              </a:spcAft>
              <a:buClr>
                <a:schemeClr val="accent3"/>
              </a:buClr>
              <a:buSzPts val="1600"/>
              <a:buNone/>
              <a:defRPr sz="1600">
                <a:solidFill>
                  <a:schemeClr val="accent3"/>
                </a:solidFill>
              </a:defRPr>
            </a:lvl6pPr>
            <a:lvl7pPr lvl="6" algn="ctr">
              <a:lnSpc>
                <a:spcPct val="100000"/>
              </a:lnSpc>
              <a:spcBef>
                <a:spcPts val="0"/>
              </a:spcBef>
              <a:spcAft>
                <a:spcPts val="0"/>
              </a:spcAft>
              <a:buClr>
                <a:schemeClr val="accent3"/>
              </a:buClr>
              <a:buSzPts val="1600"/>
              <a:buNone/>
              <a:defRPr sz="1600">
                <a:solidFill>
                  <a:schemeClr val="accent3"/>
                </a:solidFill>
              </a:defRPr>
            </a:lvl7pPr>
            <a:lvl8pPr lvl="7" algn="ctr">
              <a:lnSpc>
                <a:spcPct val="100000"/>
              </a:lnSpc>
              <a:spcBef>
                <a:spcPts val="0"/>
              </a:spcBef>
              <a:spcAft>
                <a:spcPts val="0"/>
              </a:spcAft>
              <a:buClr>
                <a:schemeClr val="accent3"/>
              </a:buClr>
              <a:buSzPts val="1600"/>
              <a:buNone/>
              <a:defRPr sz="1600">
                <a:solidFill>
                  <a:schemeClr val="accent3"/>
                </a:solidFill>
              </a:defRPr>
            </a:lvl8pPr>
            <a:lvl9pPr lvl="8" algn="ctr">
              <a:lnSpc>
                <a:spcPct val="100000"/>
              </a:lnSpc>
              <a:spcBef>
                <a:spcPts val="0"/>
              </a:spcBef>
              <a:spcAft>
                <a:spcPts val="0"/>
              </a:spcAft>
              <a:buClr>
                <a:schemeClr val="accent3"/>
              </a:buClr>
              <a:buSzPts val="1600"/>
              <a:buNone/>
              <a:defRPr sz="1600">
                <a:solidFill>
                  <a:schemeClr val="accent3"/>
                </a:solidFill>
              </a:defRPr>
            </a:lvl9pPr>
          </a:lstStyle>
          <a:p>
            <a:endParaRPr/>
          </a:p>
        </p:txBody>
      </p:sp>
      <p:sp>
        <p:nvSpPr>
          <p:cNvPr id="227" name="Google Shape;227;p35"/>
          <p:cNvSpPr/>
          <p:nvPr/>
        </p:nvSpPr>
        <p:spPr>
          <a:xfrm rot="5400000">
            <a:off x="-849762" y="3942000"/>
            <a:ext cx="20514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5"/>
          <p:cNvSpPr/>
          <p:nvPr/>
        </p:nvSpPr>
        <p:spPr>
          <a:xfrm rot="10800000">
            <a:off x="5954400" y="6"/>
            <a:ext cx="31896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7_1">
    <p:spTree>
      <p:nvGrpSpPr>
        <p:cNvPr id="1" name="Shape 229"/>
        <p:cNvGrpSpPr/>
        <p:nvPr/>
      </p:nvGrpSpPr>
      <p:grpSpPr>
        <a:xfrm>
          <a:off x="0" y="0"/>
          <a:ext cx="0" cy="0"/>
          <a:chOff x="0" y="0"/>
          <a:chExt cx="0" cy="0"/>
        </a:xfrm>
      </p:grpSpPr>
      <p:sp>
        <p:nvSpPr>
          <p:cNvPr id="230" name="Google Shape;230;p36"/>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6"/>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232" name="Google Shape;232;p36"/>
          <p:cNvSpPr/>
          <p:nvPr/>
        </p:nvSpPr>
        <p:spPr>
          <a:xfrm rot="10800000">
            <a:off x="7092600" y="4791475"/>
            <a:ext cx="2051400" cy="3519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6"/>
          <p:cNvSpPr/>
          <p:nvPr/>
        </p:nvSpPr>
        <p:spPr>
          <a:xfrm rot="5400000">
            <a:off x="8328300" y="143125"/>
            <a:ext cx="1007700" cy="7212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
  <p:cSld name="CUSTOM_8_1">
    <p:spTree>
      <p:nvGrpSpPr>
        <p:cNvPr id="1" name="Shape 234"/>
        <p:cNvGrpSpPr/>
        <p:nvPr/>
      </p:nvGrpSpPr>
      <p:grpSpPr>
        <a:xfrm>
          <a:off x="0" y="0"/>
          <a:ext cx="0" cy="0"/>
          <a:chOff x="0" y="0"/>
          <a:chExt cx="0" cy="0"/>
        </a:xfrm>
      </p:grpSpPr>
      <p:sp>
        <p:nvSpPr>
          <p:cNvPr id="235" name="Google Shape;235;p37"/>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7"/>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237" name="Google Shape;237;p37"/>
          <p:cNvSpPr txBox="1">
            <a:spLocks noGrp="1"/>
          </p:cNvSpPr>
          <p:nvPr>
            <p:ph type="title" idx="2"/>
          </p:nvPr>
        </p:nvSpPr>
        <p:spPr>
          <a:xfrm>
            <a:off x="1969563" y="1525936"/>
            <a:ext cx="2210100" cy="47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sz="1800">
                <a:solidFill>
                  <a:schemeClr val="accent5"/>
                </a:solidFill>
              </a:defRPr>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238" name="Google Shape;238;p37"/>
          <p:cNvSpPr txBox="1">
            <a:spLocks noGrp="1"/>
          </p:cNvSpPr>
          <p:nvPr>
            <p:ph type="title" idx="3"/>
          </p:nvPr>
        </p:nvSpPr>
        <p:spPr>
          <a:xfrm>
            <a:off x="1969562" y="1854750"/>
            <a:ext cx="22101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39" name="Google Shape;239;p37"/>
          <p:cNvSpPr txBox="1">
            <a:spLocks noGrp="1"/>
          </p:cNvSpPr>
          <p:nvPr>
            <p:ph type="title" idx="4"/>
          </p:nvPr>
        </p:nvSpPr>
        <p:spPr>
          <a:xfrm>
            <a:off x="1969564" y="3300487"/>
            <a:ext cx="2210100" cy="47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sz="1800">
                <a:solidFill>
                  <a:schemeClr val="accent5"/>
                </a:solidFill>
              </a:defRPr>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240" name="Google Shape;240;p37"/>
          <p:cNvSpPr txBox="1">
            <a:spLocks noGrp="1"/>
          </p:cNvSpPr>
          <p:nvPr>
            <p:ph type="title" idx="5"/>
          </p:nvPr>
        </p:nvSpPr>
        <p:spPr>
          <a:xfrm>
            <a:off x="1969563" y="3621075"/>
            <a:ext cx="22101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41" name="Google Shape;241;p37"/>
          <p:cNvSpPr txBox="1">
            <a:spLocks noGrp="1"/>
          </p:cNvSpPr>
          <p:nvPr>
            <p:ph type="title" idx="6"/>
          </p:nvPr>
        </p:nvSpPr>
        <p:spPr>
          <a:xfrm>
            <a:off x="5796913" y="1525926"/>
            <a:ext cx="2210100" cy="47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sz="1800">
                <a:solidFill>
                  <a:schemeClr val="accent5"/>
                </a:solidFill>
              </a:defRPr>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242" name="Google Shape;242;p37"/>
          <p:cNvSpPr txBox="1">
            <a:spLocks noGrp="1"/>
          </p:cNvSpPr>
          <p:nvPr>
            <p:ph type="title" idx="7"/>
          </p:nvPr>
        </p:nvSpPr>
        <p:spPr>
          <a:xfrm>
            <a:off x="5796914" y="1854738"/>
            <a:ext cx="22101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43" name="Google Shape;243;p37"/>
          <p:cNvSpPr txBox="1">
            <a:spLocks noGrp="1"/>
          </p:cNvSpPr>
          <p:nvPr>
            <p:ph type="title" idx="8"/>
          </p:nvPr>
        </p:nvSpPr>
        <p:spPr>
          <a:xfrm>
            <a:off x="5854061" y="3300487"/>
            <a:ext cx="2210100" cy="47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sz="1800">
                <a:solidFill>
                  <a:schemeClr val="accent5"/>
                </a:solidFill>
              </a:defRPr>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244" name="Google Shape;244;p37"/>
          <p:cNvSpPr txBox="1">
            <a:spLocks noGrp="1"/>
          </p:cNvSpPr>
          <p:nvPr>
            <p:ph type="title" idx="9"/>
          </p:nvPr>
        </p:nvSpPr>
        <p:spPr>
          <a:xfrm>
            <a:off x="5854062" y="3621075"/>
            <a:ext cx="22101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45" name="Google Shape;245;p37"/>
          <p:cNvSpPr/>
          <p:nvPr/>
        </p:nvSpPr>
        <p:spPr>
          <a:xfrm rot="10800000">
            <a:off x="0" y="4791600"/>
            <a:ext cx="20514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7"/>
          <p:cNvSpPr/>
          <p:nvPr/>
        </p:nvSpPr>
        <p:spPr>
          <a:xfrm rot="5400000">
            <a:off x="7185900" y="1234206"/>
            <a:ext cx="31896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3">
  <p:cSld name="CUSTOM_7_1_1_1">
    <p:spTree>
      <p:nvGrpSpPr>
        <p:cNvPr id="1" name="Shape 247"/>
        <p:cNvGrpSpPr/>
        <p:nvPr/>
      </p:nvGrpSpPr>
      <p:grpSpPr>
        <a:xfrm>
          <a:off x="0" y="0"/>
          <a:ext cx="0" cy="0"/>
          <a:chOff x="0" y="0"/>
          <a:chExt cx="0" cy="0"/>
        </a:xfrm>
      </p:grpSpPr>
      <p:sp>
        <p:nvSpPr>
          <p:cNvPr id="248" name="Google Shape;248;p38"/>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8"/>
          <p:cNvSpPr txBox="1">
            <a:spLocks noGrp="1"/>
          </p:cNvSpPr>
          <p:nvPr>
            <p:ph type="subTitle" idx="1"/>
          </p:nvPr>
        </p:nvSpPr>
        <p:spPr>
          <a:xfrm>
            <a:off x="5056193" y="2227150"/>
            <a:ext cx="3363900" cy="1659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250" name="Google Shape;250;p38"/>
          <p:cNvSpPr txBox="1">
            <a:spLocks noGrp="1"/>
          </p:cNvSpPr>
          <p:nvPr>
            <p:ph type="title"/>
          </p:nvPr>
        </p:nvSpPr>
        <p:spPr>
          <a:xfrm>
            <a:off x="5045100" y="1654450"/>
            <a:ext cx="3363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1800"/>
              <a:buNone/>
              <a:defRPr>
                <a:solidFill>
                  <a:srgbClr val="324A00"/>
                </a:solidFill>
              </a:defRPr>
            </a:lvl1pPr>
            <a:lvl2pPr lvl="1" algn="l">
              <a:lnSpc>
                <a:spcPct val="100000"/>
              </a:lnSpc>
              <a:spcBef>
                <a:spcPts val="0"/>
              </a:spcBef>
              <a:spcAft>
                <a:spcPts val="0"/>
              </a:spcAft>
              <a:buClr>
                <a:srgbClr val="324A00"/>
              </a:buClr>
              <a:buSzPts val="1800"/>
              <a:buNone/>
              <a:defRPr sz="1800">
                <a:solidFill>
                  <a:srgbClr val="324A00"/>
                </a:solidFill>
              </a:defRPr>
            </a:lvl2pPr>
            <a:lvl3pPr lvl="2" algn="l">
              <a:lnSpc>
                <a:spcPct val="100000"/>
              </a:lnSpc>
              <a:spcBef>
                <a:spcPts val="0"/>
              </a:spcBef>
              <a:spcAft>
                <a:spcPts val="0"/>
              </a:spcAft>
              <a:buClr>
                <a:srgbClr val="324A00"/>
              </a:buClr>
              <a:buSzPts val="1800"/>
              <a:buNone/>
              <a:defRPr sz="1800">
                <a:solidFill>
                  <a:srgbClr val="324A00"/>
                </a:solidFill>
              </a:defRPr>
            </a:lvl3pPr>
            <a:lvl4pPr lvl="3" algn="l">
              <a:lnSpc>
                <a:spcPct val="100000"/>
              </a:lnSpc>
              <a:spcBef>
                <a:spcPts val="0"/>
              </a:spcBef>
              <a:spcAft>
                <a:spcPts val="0"/>
              </a:spcAft>
              <a:buClr>
                <a:srgbClr val="324A00"/>
              </a:buClr>
              <a:buSzPts val="1800"/>
              <a:buNone/>
              <a:defRPr sz="1800">
                <a:solidFill>
                  <a:srgbClr val="324A00"/>
                </a:solidFill>
              </a:defRPr>
            </a:lvl4pPr>
            <a:lvl5pPr lvl="4" algn="l">
              <a:lnSpc>
                <a:spcPct val="100000"/>
              </a:lnSpc>
              <a:spcBef>
                <a:spcPts val="0"/>
              </a:spcBef>
              <a:spcAft>
                <a:spcPts val="0"/>
              </a:spcAft>
              <a:buClr>
                <a:srgbClr val="324A00"/>
              </a:buClr>
              <a:buSzPts val="1800"/>
              <a:buNone/>
              <a:defRPr sz="1800">
                <a:solidFill>
                  <a:srgbClr val="324A00"/>
                </a:solidFill>
              </a:defRPr>
            </a:lvl5pPr>
            <a:lvl6pPr lvl="5" algn="l">
              <a:lnSpc>
                <a:spcPct val="100000"/>
              </a:lnSpc>
              <a:spcBef>
                <a:spcPts val="0"/>
              </a:spcBef>
              <a:spcAft>
                <a:spcPts val="0"/>
              </a:spcAft>
              <a:buClr>
                <a:srgbClr val="324A00"/>
              </a:buClr>
              <a:buSzPts val="1800"/>
              <a:buNone/>
              <a:defRPr sz="1800">
                <a:solidFill>
                  <a:srgbClr val="324A00"/>
                </a:solidFill>
              </a:defRPr>
            </a:lvl6pPr>
            <a:lvl7pPr lvl="6" algn="l">
              <a:lnSpc>
                <a:spcPct val="100000"/>
              </a:lnSpc>
              <a:spcBef>
                <a:spcPts val="0"/>
              </a:spcBef>
              <a:spcAft>
                <a:spcPts val="0"/>
              </a:spcAft>
              <a:buClr>
                <a:srgbClr val="324A00"/>
              </a:buClr>
              <a:buSzPts val="1800"/>
              <a:buNone/>
              <a:defRPr sz="1800">
                <a:solidFill>
                  <a:srgbClr val="324A00"/>
                </a:solidFill>
              </a:defRPr>
            </a:lvl7pPr>
            <a:lvl8pPr lvl="7" algn="l">
              <a:lnSpc>
                <a:spcPct val="100000"/>
              </a:lnSpc>
              <a:spcBef>
                <a:spcPts val="0"/>
              </a:spcBef>
              <a:spcAft>
                <a:spcPts val="0"/>
              </a:spcAft>
              <a:buClr>
                <a:srgbClr val="324A00"/>
              </a:buClr>
              <a:buSzPts val="1800"/>
              <a:buNone/>
              <a:defRPr sz="1800">
                <a:solidFill>
                  <a:srgbClr val="324A00"/>
                </a:solidFill>
              </a:defRPr>
            </a:lvl8pPr>
            <a:lvl9pPr lvl="8" algn="l">
              <a:lnSpc>
                <a:spcPct val="100000"/>
              </a:lnSpc>
              <a:spcBef>
                <a:spcPts val="0"/>
              </a:spcBef>
              <a:spcAft>
                <a:spcPts val="0"/>
              </a:spcAft>
              <a:buClr>
                <a:srgbClr val="324A00"/>
              </a:buClr>
              <a:buSzPts val="1800"/>
              <a:buNone/>
              <a:defRPr sz="1800">
                <a:solidFill>
                  <a:srgbClr val="324A00"/>
                </a:solidFill>
              </a:defRPr>
            </a:lvl9pPr>
          </a:lstStyle>
          <a:p>
            <a:endParaRPr/>
          </a:p>
        </p:txBody>
      </p:sp>
      <p:sp>
        <p:nvSpPr>
          <p:cNvPr id="251" name="Google Shape;251;p38"/>
          <p:cNvSpPr/>
          <p:nvPr/>
        </p:nvSpPr>
        <p:spPr>
          <a:xfrm rot="5400000">
            <a:off x="-332562" y="4459050"/>
            <a:ext cx="10170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8"/>
          <p:cNvSpPr/>
          <p:nvPr/>
        </p:nvSpPr>
        <p:spPr>
          <a:xfrm rot="10800000">
            <a:off x="5954400" y="6"/>
            <a:ext cx="31896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253"/>
        <p:cNvGrpSpPr/>
        <p:nvPr/>
      </p:nvGrpSpPr>
      <p:grpSpPr>
        <a:xfrm>
          <a:off x="0" y="0"/>
          <a:ext cx="0" cy="0"/>
          <a:chOff x="0" y="0"/>
          <a:chExt cx="0" cy="0"/>
        </a:xfrm>
      </p:grpSpPr>
      <p:sp>
        <p:nvSpPr>
          <p:cNvPr id="254" name="Google Shape;254;p39"/>
          <p:cNvSpPr/>
          <p:nvPr/>
        </p:nvSpPr>
        <p:spPr>
          <a:xfrm rot="5400000">
            <a:off x="4664400" y="73050"/>
            <a:ext cx="4012800" cy="49464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9"/>
          <p:cNvSpPr/>
          <p:nvPr/>
        </p:nvSpPr>
        <p:spPr>
          <a:xfrm rot="10800000">
            <a:off x="0" y="4053850"/>
            <a:ext cx="6390300" cy="7068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9"/>
          <p:cNvSpPr txBox="1">
            <a:spLocks noGrp="1"/>
          </p:cNvSpPr>
          <p:nvPr>
            <p:ph type="title"/>
          </p:nvPr>
        </p:nvSpPr>
        <p:spPr>
          <a:xfrm>
            <a:off x="4848825" y="706800"/>
            <a:ext cx="3225000" cy="7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3500"/>
              <a:buNone/>
              <a:defRPr sz="6000">
                <a:solidFill>
                  <a:srgbClr val="FFFFFF"/>
                </a:solidFill>
              </a:defRPr>
            </a:lvl1pPr>
            <a:lvl2pPr lvl="1" algn="ctr">
              <a:lnSpc>
                <a:spcPct val="100000"/>
              </a:lnSpc>
              <a:spcBef>
                <a:spcPts val="0"/>
              </a:spcBef>
              <a:spcAft>
                <a:spcPts val="0"/>
              </a:spcAft>
              <a:buClr>
                <a:srgbClr val="324A00"/>
              </a:buClr>
              <a:buSzPts val="3500"/>
              <a:buNone/>
              <a:defRPr sz="3500">
                <a:solidFill>
                  <a:srgbClr val="324A00"/>
                </a:solidFill>
              </a:defRPr>
            </a:lvl2pPr>
            <a:lvl3pPr lvl="2" algn="ctr">
              <a:lnSpc>
                <a:spcPct val="100000"/>
              </a:lnSpc>
              <a:spcBef>
                <a:spcPts val="0"/>
              </a:spcBef>
              <a:spcAft>
                <a:spcPts val="0"/>
              </a:spcAft>
              <a:buClr>
                <a:srgbClr val="324A00"/>
              </a:buClr>
              <a:buSzPts val="3500"/>
              <a:buNone/>
              <a:defRPr sz="3500">
                <a:solidFill>
                  <a:srgbClr val="324A00"/>
                </a:solidFill>
              </a:defRPr>
            </a:lvl3pPr>
            <a:lvl4pPr lvl="3" algn="ctr">
              <a:lnSpc>
                <a:spcPct val="100000"/>
              </a:lnSpc>
              <a:spcBef>
                <a:spcPts val="0"/>
              </a:spcBef>
              <a:spcAft>
                <a:spcPts val="0"/>
              </a:spcAft>
              <a:buClr>
                <a:srgbClr val="324A00"/>
              </a:buClr>
              <a:buSzPts val="3500"/>
              <a:buNone/>
              <a:defRPr sz="3500">
                <a:solidFill>
                  <a:srgbClr val="324A00"/>
                </a:solidFill>
              </a:defRPr>
            </a:lvl4pPr>
            <a:lvl5pPr lvl="4" algn="ctr">
              <a:lnSpc>
                <a:spcPct val="100000"/>
              </a:lnSpc>
              <a:spcBef>
                <a:spcPts val="0"/>
              </a:spcBef>
              <a:spcAft>
                <a:spcPts val="0"/>
              </a:spcAft>
              <a:buClr>
                <a:srgbClr val="324A00"/>
              </a:buClr>
              <a:buSzPts val="3500"/>
              <a:buNone/>
              <a:defRPr sz="3500">
                <a:solidFill>
                  <a:srgbClr val="324A00"/>
                </a:solidFill>
              </a:defRPr>
            </a:lvl5pPr>
            <a:lvl6pPr lvl="5" algn="ctr">
              <a:lnSpc>
                <a:spcPct val="100000"/>
              </a:lnSpc>
              <a:spcBef>
                <a:spcPts val="0"/>
              </a:spcBef>
              <a:spcAft>
                <a:spcPts val="0"/>
              </a:spcAft>
              <a:buClr>
                <a:srgbClr val="324A00"/>
              </a:buClr>
              <a:buSzPts val="3500"/>
              <a:buNone/>
              <a:defRPr sz="3500">
                <a:solidFill>
                  <a:srgbClr val="324A00"/>
                </a:solidFill>
              </a:defRPr>
            </a:lvl6pPr>
            <a:lvl7pPr lvl="6" algn="ctr">
              <a:lnSpc>
                <a:spcPct val="100000"/>
              </a:lnSpc>
              <a:spcBef>
                <a:spcPts val="0"/>
              </a:spcBef>
              <a:spcAft>
                <a:spcPts val="0"/>
              </a:spcAft>
              <a:buClr>
                <a:srgbClr val="324A00"/>
              </a:buClr>
              <a:buSzPts val="3500"/>
              <a:buNone/>
              <a:defRPr sz="3500">
                <a:solidFill>
                  <a:srgbClr val="324A00"/>
                </a:solidFill>
              </a:defRPr>
            </a:lvl7pPr>
            <a:lvl8pPr lvl="7" algn="ctr">
              <a:lnSpc>
                <a:spcPct val="100000"/>
              </a:lnSpc>
              <a:spcBef>
                <a:spcPts val="0"/>
              </a:spcBef>
              <a:spcAft>
                <a:spcPts val="0"/>
              </a:spcAft>
              <a:buClr>
                <a:srgbClr val="324A00"/>
              </a:buClr>
              <a:buSzPts val="3500"/>
              <a:buNone/>
              <a:defRPr sz="3500">
                <a:solidFill>
                  <a:srgbClr val="324A00"/>
                </a:solidFill>
              </a:defRPr>
            </a:lvl8pPr>
            <a:lvl9pPr lvl="8" algn="ctr">
              <a:lnSpc>
                <a:spcPct val="100000"/>
              </a:lnSpc>
              <a:spcBef>
                <a:spcPts val="0"/>
              </a:spcBef>
              <a:spcAft>
                <a:spcPts val="0"/>
              </a:spcAft>
              <a:buClr>
                <a:srgbClr val="324A00"/>
              </a:buClr>
              <a:buSzPts val="3500"/>
              <a:buNone/>
              <a:defRPr sz="3500">
                <a:solidFill>
                  <a:srgbClr val="324A00"/>
                </a:solidFill>
              </a:defRPr>
            </a:lvl9pPr>
          </a:lstStyle>
          <a:p>
            <a:endParaRPr/>
          </a:p>
        </p:txBody>
      </p:sp>
      <p:sp>
        <p:nvSpPr>
          <p:cNvPr id="257" name="Google Shape;257;p39"/>
          <p:cNvSpPr txBox="1"/>
          <p:nvPr/>
        </p:nvSpPr>
        <p:spPr>
          <a:xfrm>
            <a:off x="4849000" y="2836800"/>
            <a:ext cx="3857700" cy="66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300"/>
              </a:spcBef>
              <a:spcAft>
                <a:spcPts val="0"/>
              </a:spcAft>
              <a:buClr>
                <a:srgbClr val="000000"/>
              </a:buClr>
              <a:buSzPts val="1100"/>
              <a:buFont typeface="Arial"/>
              <a:buNone/>
            </a:pPr>
            <a:r>
              <a:rPr lang="en" sz="1100" b="0" i="0" u="none" strike="noStrike" cap="none">
                <a:solidFill>
                  <a:srgbClr val="FFFFFF"/>
                </a:solidFill>
                <a:latin typeface="Montserrat"/>
                <a:ea typeface="Montserrat"/>
                <a:cs typeface="Montserrat"/>
                <a:sym typeface="Montserrat"/>
              </a:rPr>
              <a:t>CREDITS: This presentation template was created by </a:t>
            </a:r>
            <a:r>
              <a:rPr lang="en" sz="1100" b="1" i="0" u="none" strike="noStrike" cap="none">
                <a:solidFill>
                  <a:schemeClr val="hlink"/>
                </a:solidFill>
                <a:uFill>
                  <a:noFill/>
                </a:uFill>
                <a:latin typeface="Montserrat"/>
                <a:ea typeface="Montserrat"/>
                <a:cs typeface="Montserrat"/>
                <a:sym typeface="Montserrat"/>
                <a:hlinkClick r:id="rId2"/>
              </a:rPr>
              <a:t>Slidesgo</a:t>
            </a:r>
            <a:r>
              <a:rPr lang="en" sz="1100" b="0" i="0" u="none" strike="noStrike" cap="none">
                <a:solidFill>
                  <a:srgbClr val="FFFFFF"/>
                </a:solidFill>
                <a:latin typeface="Montserrat"/>
                <a:ea typeface="Montserrat"/>
                <a:cs typeface="Montserrat"/>
                <a:sym typeface="Montserrat"/>
              </a:rPr>
              <a:t>, including icons by </a:t>
            </a:r>
            <a:r>
              <a:rPr lang="en" sz="1100" b="1" i="0" u="none" strike="noStrike" cap="none">
                <a:solidFill>
                  <a:schemeClr val="hlink"/>
                </a:solidFill>
                <a:uFill>
                  <a:noFill/>
                </a:uFill>
                <a:latin typeface="Montserrat"/>
                <a:ea typeface="Montserrat"/>
                <a:cs typeface="Montserrat"/>
                <a:sym typeface="Montserrat"/>
                <a:hlinkClick r:id="rId3"/>
              </a:rPr>
              <a:t>Flaticon</a:t>
            </a:r>
            <a:r>
              <a:rPr lang="en" sz="1100" b="0" i="0" u="none" strike="noStrike" cap="none">
                <a:solidFill>
                  <a:srgbClr val="FFFFFF"/>
                </a:solidFill>
                <a:latin typeface="Montserrat"/>
                <a:ea typeface="Montserrat"/>
                <a:cs typeface="Montserrat"/>
                <a:sym typeface="Montserrat"/>
              </a:rPr>
              <a:t>, and infographics &amp; images by </a:t>
            </a:r>
            <a:r>
              <a:rPr lang="en" sz="1100" b="1" i="0" u="none" strike="noStrike" cap="none">
                <a:solidFill>
                  <a:schemeClr val="hlink"/>
                </a:solidFill>
                <a:uFill>
                  <a:noFill/>
                </a:uFill>
                <a:latin typeface="Montserrat"/>
                <a:ea typeface="Montserrat"/>
                <a:cs typeface="Montserrat"/>
                <a:sym typeface="Montserrat"/>
                <a:hlinkClick r:id="rId4"/>
              </a:rPr>
              <a:t>Freepik</a:t>
            </a:r>
            <a:r>
              <a:rPr lang="en" sz="1100" b="1" i="0" u="none" strike="noStrike" cap="none">
                <a:solidFill>
                  <a:srgbClr val="FFFFFF"/>
                </a:solidFill>
                <a:latin typeface="Montserrat"/>
                <a:ea typeface="Montserrat"/>
                <a:cs typeface="Montserrat"/>
                <a:sym typeface="Montserrat"/>
              </a:rPr>
              <a:t>.</a:t>
            </a:r>
            <a:r>
              <a:rPr lang="en" sz="1100" b="0" i="0" u="none" strike="noStrike" cap="none">
                <a:solidFill>
                  <a:srgbClr val="FFFFFF"/>
                </a:solidFill>
                <a:latin typeface="Montserrat"/>
                <a:ea typeface="Montserrat"/>
                <a:cs typeface="Montserrat"/>
                <a:sym typeface="Montserrat"/>
              </a:rPr>
              <a:t> </a:t>
            </a:r>
            <a:endParaRPr sz="1100" b="0" i="0" u="none" strike="noStrike" cap="none">
              <a:solidFill>
                <a:srgbClr val="FFFFFF"/>
              </a:solidFill>
              <a:latin typeface="Montserrat"/>
              <a:ea typeface="Montserrat"/>
              <a:cs typeface="Montserrat"/>
              <a:sym typeface="Montserrat"/>
            </a:endParaRPr>
          </a:p>
        </p:txBody>
      </p:sp>
      <p:sp>
        <p:nvSpPr>
          <p:cNvPr id="258" name="Google Shape;258;p39"/>
          <p:cNvSpPr txBox="1">
            <a:spLocks noGrp="1"/>
          </p:cNvSpPr>
          <p:nvPr>
            <p:ph type="title" idx="2"/>
          </p:nvPr>
        </p:nvSpPr>
        <p:spPr>
          <a:xfrm>
            <a:off x="4848825" y="3557675"/>
            <a:ext cx="35712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1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59" name="Google Shape;259;p39"/>
          <p:cNvSpPr txBox="1">
            <a:spLocks noGrp="1"/>
          </p:cNvSpPr>
          <p:nvPr>
            <p:ph type="title" idx="3"/>
          </p:nvPr>
        </p:nvSpPr>
        <p:spPr>
          <a:xfrm>
            <a:off x="4849000" y="1653475"/>
            <a:ext cx="32250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algn="l">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60" name="Google Shape;260;p39"/>
          <p:cNvSpPr/>
          <p:nvPr/>
        </p:nvSpPr>
        <p:spPr>
          <a:xfrm rot="10800000">
            <a:off x="7092600" y="367050"/>
            <a:ext cx="2051400" cy="3519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5">
  <p:cSld name="CUSTOM_12_1">
    <p:spTree>
      <p:nvGrpSpPr>
        <p:cNvPr id="1" name="Shape 261"/>
        <p:cNvGrpSpPr/>
        <p:nvPr/>
      </p:nvGrpSpPr>
      <p:grpSpPr>
        <a:xfrm>
          <a:off x="0" y="0"/>
          <a:ext cx="0" cy="0"/>
          <a:chOff x="0" y="0"/>
          <a:chExt cx="0" cy="0"/>
        </a:xfrm>
      </p:grpSpPr>
      <p:sp>
        <p:nvSpPr>
          <p:cNvPr id="262" name="Google Shape;262;p40"/>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0"/>
          <p:cNvSpPr/>
          <p:nvPr/>
        </p:nvSpPr>
        <p:spPr>
          <a:xfrm>
            <a:off x="0" y="4791475"/>
            <a:ext cx="10170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0"/>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265" name="Google Shape;265;p40"/>
          <p:cNvSpPr/>
          <p:nvPr/>
        </p:nvSpPr>
        <p:spPr>
          <a:xfrm rot="-5400000">
            <a:off x="7185900" y="3187981"/>
            <a:ext cx="31896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0"/>
          <p:cNvSpPr txBox="1">
            <a:spLocks noGrp="1"/>
          </p:cNvSpPr>
          <p:nvPr>
            <p:ph type="body" idx="1"/>
          </p:nvPr>
        </p:nvSpPr>
        <p:spPr>
          <a:xfrm>
            <a:off x="723975" y="1028700"/>
            <a:ext cx="3738900" cy="3540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accent5"/>
              </a:buClr>
              <a:buSzPts val="1400"/>
              <a:buChar char="●"/>
              <a:defRPr sz="1400">
                <a:solidFill>
                  <a:srgbClr val="000000"/>
                </a:solidFill>
              </a:defRPr>
            </a:lvl1pPr>
            <a:lvl2pPr marL="914400" lvl="1" indent="-317500" algn="r">
              <a:lnSpc>
                <a:spcPct val="115000"/>
              </a:lnSpc>
              <a:spcBef>
                <a:spcPts val="1600"/>
              </a:spcBef>
              <a:spcAft>
                <a:spcPts val="0"/>
              </a:spcAft>
              <a:buClr>
                <a:srgbClr val="000000"/>
              </a:buClr>
              <a:buSzPts val="1400"/>
              <a:buChar char="○"/>
              <a:defRPr>
                <a:solidFill>
                  <a:srgbClr val="000000"/>
                </a:solidFill>
              </a:defRPr>
            </a:lvl2pPr>
            <a:lvl3pPr marL="1371600" lvl="2" indent="-317500" algn="r">
              <a:lnSpc>
                <a:spcPct val="115000"/>
              </a:lnSpc>
              <a:spcBef>
                <a:spcPts val="1600"/>
              </a:spcBef>
              <a:spcAft>
                <a:spcPts val="0"/>
              </a:spcAft>
              <a:buClr>
                <a:srgbClr val="000000"/>
              </a:buClr>
              <a:buSzPts val="1400"/>
              <a:buChar char="■"/>
              <a:defRPr>
                <a:solidFill>
                  <a:srgbClr val="000000"/>
                </a:solidFill>
              </a:defRPr>
            </a:lvl3pPr>
            <a:lvl4pPr marL="1828800" lvl="3" indent="-317500" algn="r">
              <a:lnSpc>
                <a:spcPct val="115000"/>
              </a:lnSpc>
              <a:spcBef>
                <a:spcPts val="1600"/>
              </a:spcBef>
              <a:spcAft>
                <a:spcPts val="0"/>
              </a:spcAft>
              <a:buClr>
                <a:srgbClr val="000000"/>
              </a:buClr>
              <a:buSzPts val="1400"/>
              <a:buChar char="●"/>
              <a:defRPr>
                <a:solidFill>
                  <a:srgbClr val="000000"/>
                </a:solidFill>
              </a:defRPr>
            </a:lvl4pPr>
            <a:lvl5pPr marL="2286000" lvl="4" indent="-317500" algn="r">
              <a:lnSpc>
                <a:spcPct val="115000"/>
              </a:lnSpc>
              <a:spcBef>
                <a:spcPts val="1600"/>
              </a:spcBef>
              <a:spcAft>
                <a:spcPts val="0"/>
              </a:spcAft>
              <a:buClr>
                <a:srgbClr val="000000"/>
              </a:buClr>
              <a:buSzPts val="1400"/>
              <a:buChar char="○"/>
              <a:defRPr>
                <a:solidFill>
                  <a:srgbClr val="000000"/>
                </a:solidFill>
              </a:defRPr>
            </a:lvl5pPr>
            <a:lvl6pPr marL="2743200" lvl="5" indent="-317500" algn="r">
              <a:lnSpc>
                <a:spcPct val="115000"/>
              </a:lnSpc>
              <a:spcBef>
                <a:spcPts val="1600"/>
              </a:spcBef>
              <a:spcAft>
                <a:spcPts val="0"/>
              </a:spcAft>
              <a:buClr>
                <a:srgbClr val="000000"/>
              </a:buClr>
              <a:buSzPts val="1400"/>
              <a:buChar char="■"/>
              <a:defRPr>
                <a:solidFill>
                  <a:srgbClr val="000000"/>
                </a:solidFill>
              </a:defRPr>
            </a:lvl6pPr>
            <a:lvl7pPr marL="3200400" lvl="6" indent="-317500" algn="r">
              <a:lnSpc>
                <a:spcPct val="115000"/>
              </a:lnSpc>
              <a:spcBef>
                <a:spcPts val="1600"/>
              </a:spcBef>
              <a:spcAft>
                <a:spcPts val="0"/>
              </a:spcAft>
              <a:buClr>
                <a:srgbClr val="000000"/>
              </a:buClr>
              <a:buSzPts val="1400"/>
              <a:buChar char="●"/>
              <a:defRPr>
                <a:solidFill>
                  <a:srgbClr val="000000"/>
                </a:solidFill>
              </a:defRPr>
            </a:lvl7pPr>
            <a:lvl8pPr marL="3657600" lvl="7" indent="-317500" algn="r">
              <a:lnSpc>
                <a:spcPct val="115000"/>
              </a:lnSpc>
              <a:spcBef>
                <a:spcPts val="1600"/>
              </a:spcBef>
              <a:spcAft>
                <a:spcPts val="0"/>
              </a:spcAft>
              <a:buClr>
                <a:srgbClr val="000000"/>
              </a:buClr>
              <a:buSzPts val="1400"/>
              <a:buChar char="○"/>
              <a:defRPr>
                <a:solidFill>
                  <a:srgbClr val="000000"/>
                </a:solidFill>
              </a:defRPr>
            </a:lvl8pPr>
            <a:lvl9pPr marL="4114800" lvl="8" indent="-317500" algn="r">
              <a:lnSpc>
                <a:spcPct val="115000"/>
              </a:lnSpc>
              <a:spcBef>
                <a:spcPts val="1600"/>
              </a:spcBef>
              <a:spcAft>
                <a:spcPts val="1600"/>
              </a:spcAft>
              <a:buClr>
                <a:srgbClr val="000000"/>
              </a:buClr>
              <a:buSzPts val="1400"/>
              <a:buChar char="■"/>
              <a:defRPr>
                <a:solidFill>
                  <a:srgbClr val="000000"/>
                </a:solidFill>
              </a:defRPr>
            </a:lvl9pPr>
          </a:lstStyle>
          <a:p>
            <a:endParaRPr/>
          </a:p>
        </p:txBody>
      </p:sp>
      <p:sp>
        <p:nvSpPr>
          <p:cNvPr id="267" name="Google Shape;267;p40"/>
          <p:cNvSpPr txBox="1">
            <a:spLocks noGrp="1"/>
          </p:cNvSpPr>
          <p:nvPr>
            <p:ph type="body" idx="2"/>
          </p:nvPr>
        </p:nvSpPr>
        <p:spPr>
          <a:xfrm>
            <a:off x="4681175" y="1028700"/>
            <a:ext cx="3738900" cy="3540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accent5"/>
              </a:buClr>
              <a:buSzPts val="1400"/>
              <a:buChar char="●"/>
              <a:defRPr sz="1200">
                <a:solidFill>
                  <a:srgbClr val="000000"/>
                </a:solidFill>
              </a:defRPr>
            </a:lvl1pPr>
            <a:lvl2pPr marL="914400" lvl="1" indent="-317500" algn="r">
              <a:lnSpc>
                <a:spcPct val="115000"/>
              </a:lnSpc>
              <a:spcBef>
                <a:spcPts val="1600"/>
              </a:spcBef>
              <a:spcAft>
                <a:spcPts val="0"/>
              </a:spcAft>
              <a:buClr>
                <a:srgbClr val="000000"/>
              </a:buClr>
              <a:buSzPts val="1400"/>
              <a:buChar char="○"/>
              <a:defRPr>
                <a:solidFill>
                  <a:srgbClr val="000000"/>
                </a:solidFill>
              </a:defRPr>
            </a:lvl2pPr>
            <a:lvl3pPr marL="1371600" lvl="2" indent="-317500" algn="r">
              <a:lnSpc>
                <a:spcPct val="115000"/>
              </a:lnSpc>
              <a:spcBef>
                <a:spcPts val="1600"/>
              </a:spcBef>
              <a:spcAft>
                <a:spcPts val="0"/>
              </a:spcAft>
              <a:buClr>
                <a:srgbClr val="000000"/>
              </a:buClr>
              <a:buSzPts val="1400"/>
              <a:buChar char="■"/>
              <a:defRPr>
                <a:solidFill>
                  <a:srgbClr val="000000"/>
                </a:solidFill>
              </a:defRPr>
            </a:lvl3pPr>
            <a:lvl4pPr marL="1828800" lvl="3" indent="-317500" algn="r">
              <a:lnSpc>
                <a:spcPct val="115000"/>
              </a:lnSpc>
              <a:spcBef>
                <a:spcPts val="1600"/>
              </a:spcBef>
              <a:spcAft>
                <a:spcPts val="0"/>
              </a:spcAft>
              <a:buClr>
                <a:srgbClr val="000000"/>
              </a:buClr>
              <a:buSzPts val="1400"/>
              <a:buChar char="●"/>
              <a:defRPr>
                <a:solidFill>
                  <a:srgbClr val="000000"/>
                </a:solidFill>
              </a:defRPr>
            </a:lvl4pPr>
            <a:lvl5pPr marL="2286000" lvl="4" indent="-317500" algn="r">
              <a:lnSpc>
                <a:spcPct val="115000"/>
              </a:lnSpc>
              <a:spcBef>
                <a:spcPts val="1600"/>
              </a:spcBef>
              <a:spcAft>
                <a:spcPts val="0"/>
              </a:spcAft>
              <a:buClr>
                <a:srgbClr val="000000"/>
              </a:buClr>
              <a:buSzPts val="1400"/>
              <a:buChar char="○"/>
              <a:defRPr>
                <a:solidFill>
                  <a:srgbClr val="000000"/>
                </a:solidFill>
              </a:defRPr>
            </a:lvl5pPr>
            <a:lvl6pPr marL="2743200" lvl="5" indent="-317500" algn="r">
              <a:lnSpc>
                <a:spcPct val="115000"/>
              </a:lnSpc>
              <a:spcBef>
                <a:spcPts val="1600"/>
              </a:spcBef>
              <a:spcAft>
                <a:spcPts val="0"/>
              </a:spcAft>
              <a:buClr>
                <a:srgbClr val="000000"/>
              </a:buClr>
              <a:buSzPts val="1400"/>
              <a:buChar char="■"/>
              <a:defRPr>
                <a:solidFill>
                  <a:srgbClr val="000000"/>
                </a:solidFill>
              </a:defRPr>
            </a:lvl6pPr>
            <a:lvl7pPr marL="3200400" lvl="6" indent="-317500" algn="r">
              <a:lnSpc>
                <a:spcPct val="115000"/>
              </a:lnSpc>
              <a:spcBef>
                <a:spcPts val="1600"/>
              </a:spcBef>
              <a:spcAft>
                <a:spcPts val="0"/>
              </a:spcAft>
              <a:buClr>
                <a:srgbClr val="000000"/>
              </a:buClr>
              <a:buSzPts val="1400"/>
              <a:buChar char="●"/>
              <a:defRPr>
                <a:solidFill>
                  <a:srgbClr val="000000"/>
                </a:solidFill>
              </a:defRPr>
            </a:lvl7pPr>
            <a:lvl8pPr marL="3657600" lvl="7" indent="-317500" algn="r">
              <a:lnSpc>
                <a:spcPct val="115000"/>
              </a:lnSpc>
              <a:spcBef>
                <a:spcPts val="1600"/>
              </a:spcBef>
              <a:spcAft>
                <a:spcPts val="0"/>
              </a:spcAft>
              <a:buClr>
                <a:srgbClr val="000000"/>
              </a:buClr>
              <a:buSzPts val="1400"/>
              <a:buChar char="○"/>
              <a:defRPr>
                <a:solidFill>
                  <a:srgbClr val="000000"/>
                </a:solidFill>
              </a:defRPr>
            </a:lvl8pPr>
            <a:lvl9pPr marL="4114800" lvl="8" indent="-317500" algn="r">
              <a:lnSpc>
                <a:spcPct val="115000"/>
              </a:lnSpc>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and two columns">
  <p:cSld name="CUSTOM_9">
    <p:spTree>
      <p:nvGrpSpPr>
        <p:cNvPr id="1" name="Shape 268"/>
        <p:cNvGrpSpPr/>
        <p:nvPr/>
      </p:nvGrpSpPr>
      <p:grpSpPr>
        <a:xfrm>
          <a:off x="0" y="0"/>
          <a:ext cx="0" cy="0"/>
          <a:chOff x="0" y="0"/>
          <a:chExt cx="0" cy="0"/>
        </a:xfrm>
      </p:grpSpPr>
      <p:sp>
        <p:nvSpPr>
          <p:cNvPr id="269" name="Google Shape;269;p41"/>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1"/>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24A00"/>
              </a:buClr>
              <a:buSzPts val="2800"/>
              <a:buNone/>
              <a:defRPr>
                <a:solidFill>
                  <a:srgbClr val="324A00"/>
                </a:solidFill>
              </a:defRPr>
            </a:lvl1pPr>
            <a:lvl2pPr lvl="1" algn="l">
              <a:lnSpc>
                <a:spcPct val="100000"/>
              </a:lnSpc>
              <a:spcBef>
                <a:spcPts val="0"/>
              </a:spcBef>
              <a:spcAft>
                <a:spcPts val="0"/>
              </a:spcAft>
              <a:buClr>
                <a:srgbClr val="324A00"/>
              </a:buClr>
              <a:buSzPts val="2800"/>
              <a:buNone/>
              <a:defRPr>
                <a:solidFill>
                  <a:srgbClr val="324A00"/>
                </a:solidFill>
              </a:defRPr>
            </a:lvl2pPr>
            <a:lvl3pPr lvl="2" algn="l">
              <a:lnSpc>
                <a:spcPct val="100000"/>
              </a:lnSpc>
              <a:spcBef>
                <a:spcPts val="0"/>
              </a:spcBef>
              <a:spcAft>
                <a:spcPts val="0"/>
              </a:spcAft>
              <a:buClr>
                <a:srgbClr val="324A00"/>
              </a:buClr>
              <a:buSzPts val="2800"/>
              <a:buNone/>
              <a:defRPr>
                <a:solidFill>
                  <a:srgbClr val="324A00"/>
                </a:solidFill>
              </a:defRPr>
            </a:lvl3pPr>
            <a:lvl4pPr lvl="3" algn="l">
              <a:lnSpc>
                <a:spcPct val="100000"/>
              </a:lnSpc>
              <a:spcBef>
                <a:spcPts val="0"/>
              </a:spcBef>
              <a:spcAft>
                <a:spcPts val="0"/>
              </a:spcAft>
              <a:buClr>
                <a:srgbClr val="324A00"/>
              </a:buClr>
              <a:buSzPts val="2800"/>
              <a:buNone/>
              <a:defRPr>
                <a:solidFill>
                  <a:srgbClr val="324A00"/>
                </a:solidFill>
              </a:defRPr>
            </a:lvl4pPr>
            <a:lvl5pPr lvl="4" algn="l">
              <a:lnSpc>
                <a:spcPct val="100000"/>
              </a:lnSpc>
              <a:spcBef>
                <a:spcPts val="0"/>
              </a:spcBef>
              <a:spcAft>
                <a:spcPts val="0"/>
              </a:spcAft>
              <a:buClr>
                <a:srgbClr val="324A00"/>
              </a:buClr>
              <a:buSzPts val="2800"/>
              <a:buNone/>
              <a:defRPr>
                <a:solidFill>
                  <a:srgbClr val="324A00"/>
                </a:solidFill>
              </a:defRPr>
            </a:lvl5pPr>
            <a:lvl6pPr lvl="5" algn="l">
              <a:lnSpc>
                <a:spcPct val="100000"/>
              </a:lnSpc>
              <a:spcBef>
                <a:spcPts val="0"/>
              </a:spcBef>
              <a:spcAft>
                <a:spcPts val="0"/>
              </a:spcAft>
              <a:buClr>
                <a:srgbClr val="324A00"/>
              </a:buClr>
              <a:buSzPts val="2800"/>
              <a:buNone/>
              <a:defRPr>
                <a:solidFill>
                  <a:srgbClr val="324A00"/>
                </a:solidFill>
              </a:defRPr>
            </a:lvl6pPr>
            <a:lvl7pPr lvl="6" algn="l">
              <a:lnSpc>
                <a:spcPct val="100000"/>
              </a:lnSpc>
              <a:spcBef>
                <a:spcPts val="0"/>
              </a:spcBef>
              <a:spcAft>
                <a:spcPts val="0"/>
              </a:spcAft>
              <a:buClr>
                <a:srgbClr val="324A00"/>
              </a:buClr>
              <a:buSzPts val="2800"/>
              <a:buNone/>
              <a:defRPr>
                <a:solidFill>
                  <a:srgbClr val="324A00"/>
                </a:solidFill>
              </a:defRPr>
            </a:lvl7pPr>
            <a:lvl8pPr lvl="7" algn="l">
              <a:lnSpc>
                <a:spcPct val="100000"/>
              </a:lnSpc>
              <a:spcBef>
                <a:spcPts val="0"/>
              </a:spcBef>
              <a:spcAft>
                <a:spcPts val="0"/>
              </a:spcAft>
              <a:buClr>
                <a:srgbClr val="324A00"/>
              </a:buClr>
              <a:buSzPts val="2800"/>
              <a:buNone/>
              <a:defRPr>
                <a:solidFill>
                  <a:srgbClr val="324A00"/>
                </a:solidFill>
              </a:defRPr>
            </a:lvl8pPr>
            <a:lvl9pPr lvl="8" algn="l">
              <a:lnSpc>
                <a:spcPct val="100000"/>
              </a:lnSpc>
              <a:spcBef>
                <a:spcPts val="0"/>
              </a:spcBef>
              <a:spcAft>
                <a:spcPts val="0"/>
              </a:spcAft>
              <a:buClr>
                <a:srgbClr val="324A00"/>
              </a:buClr>
              <a:buSzPts val="2800"/>
              <a:buNone/>
              <a:defRPr>
                <a:solidFill>
                  <a:srgbClr val="324A00"/>
                </a:solidFill>
              </a:defRPr>
            </a:lvl9pPr>
          </a:lstStyle>
          <a:p>
            <a:endParaRPr/>
          </a:p>
        </p:txBody>
      </p:sp>
      <p:sp>
        <p:nvSpPr>
          <p:cNvPr id="271" name="Google Shape;271;p41"/>
          <p:cNvSpPr txBox="1">
            <a:spLocks noGrp="1"/>
          </p:cNvSpPr>
          <p:nvPr>
            <p:ph type="body" idx="1"/>
          </p:nvPr>
        </p:nvSpPr>
        <p:spPr>
          <a:xfrm>
            <a:off x="723975" y="1028700"/>
            <a:ext cx="3738900" cy="3540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accent5"/>
              </a:buClr>
              <a:buSzPts val="1400"/>
              <a:buChar char="●"/>
              <a:defRPr sz="1400">
                <a:solidFill>
                  <a:srgbClr val="000000"/>
                </a:solidFill>
              </a:defRPr>
            </a:lvl1pPr>
            <a:lvl2pPr marL="914400" lvl="1" indent="-317500" algn="r">
              <a:lnSpc>
                <a:spcPct val="115000"/>
              </a:lnSpc>
              <a:spcBef>
                <a:spcPts val="1600"/>
              </a:spcBef>
              <a:spcAft>
                <a:spcPts val="0"/>
              </a:spcAft>
              <a:buClr>
                <a:srgbClr val="000000"/>
              </a:buClr>
              <a:buSzPts val="1400"/>
              <a:buChar char="○"/>
              <a:defRPr>
                <a:solidFill>
                  <a:srgbClr val="000000"/>
                </a:solidFill>
              </a:defRPr>
            </a:lvl2pPr>
            <a:lvl3pPr marL="1371600" lvl="2" indent="-317500" algn="r">
              <a:lnSpc>
                <a:spcPct val="115000"/>
              </a:lnSpc>
              <a:spcBef>
                <a:spcPts val="1600"/>
              </a:spcBef>
              <a:spcAft>
                <a:spcPts val="0"/>
              </a:spcAft>
              <a:buClr>
                <a:srgbClr val="000000"/>
              </a:buClr>
              <a:buSzPts val="1400"/>
              <a:buChar char="■"/>
              <a:defRPr>
                <a:solidFill>
                  <a:srgbClr val="000000"/>
                </a:solidFill>
              </a:defRPr>
            </a:lvl3pPr>
            <a:lvl4pPr marL="1828800" lvl="3" indent="-317500" algn="r">
              <a:lnSpc>
                <a:spcPct val="115000"/>
              </a:lnSpc>
              <a:spcBef>
                <a:spcPts val="1600"/>
              </a:spcBef>
              <a:spcAft>
                <a:spcPts val="0"/>
              </a:spcAft>
              <a:buClr>
                <a:srgbClr val="000000"/>
              </a:buClr>
              <a:buSzPts val="1400"/>
              <a:buChar char="●"/>
              <a:defRPr>
                <a:solidFill>
                  <a:srgbClr val="000000"/>
                </a:solidFill>
              </a:defRPr>
            </a:lvl4pPr>
            <a:lvl5pPr marL="2286000" lvl="4" indent="-317500" algn="r">
              <a:lnSpc>
                <a:spcPct val="115000"/>
              </a:lnSpc>
              <a:spcBef>
                <a:spcPts val="1600"/>
              </a:spcBef>
              <a:spcAft>
                <a:spcPts val="0"/>
              </a:spcAft>
              <a:buClr>
                <a:srgbClr val="000000"/>
              </a:buClr>
              <a:buSzPts val="1400"/>
              <a:buChar char="○"/>
              <a:defRPr>
                <a:solidFill>
                  <a:srgbClr val="000000"/>
                </a:solidFill>
              </a:defRPr>
            </a:lvl5pPr>
            <a:lvl6pPr marL="2743200" lvl="5" indent="-317500" algn="r">
              <a:lnSpc>
                <a:spcPct val="115000"/>
              </a:lnSpc>
              <a:spcBef>
                <a:spcPts val="1600"/>
              </a:spcBef>
              <a:spcAft>
                <a:spcPts val="0"/>
              </a:spcAft>
              <a:buClr>
                <a:srgbClr val="000000"/>
              </a:buClr>
              <a:buSzPts val="1400"/>
              <a:buChar char="■"/>
              <a:defRPr>
                <a:solidFill>
                  <a:srgbClr val="000000"/>
                </a:solidFill>
              </a:defRPr>
            </a:lvl6pPr>
            <a:lvl7pPr marL="3200400" lvl="6" indent="-317500" algn="r">
              <a:lnSpc>
                <a:spcPct val="115000"/>
              </a:lnSpc>
              <a:spcBef>
                <a:spcPts val="1600"/>
              </a:spcBef>
              <a:spcAft>
                <a:spcPts val="0"/>
              </a:spcAft>
              <a:buClr>
                <a:srgbClr val="000000"/>
              </a:buClr>
              <a:buSzPts val="1400"/>
              <a:buChar char="●"/>
              <a:defRPr>
                <a:solidFill>
                  <a:srgbClr val="000000"/>
                </a:solidFill>
              </a:defRPr>
            </a:lvl7pPr>
            <a:lvl8pPr marL="3657600" lvl="7" indent="-317500" algn="r">
              <a:lnSpc>
                <a:spcPct val="115000"/>
              </a:lnSpc>
              <a:spcBef>
                <a:spcPts val="1600"/>
              </a:spcBef>
              <a:spcAft>
                <a:spcPts val="0"/>
              </a:spcAft>
              <a:buClr>
                <a:srgbClr val="000000"/>
              </a:buClr>
              <a:buSzPts val="1400"/>
              <a:buChar char="○"/>
              <a:defRPr>
                <a:solidFill>
                  <a:srgbClr val="000000"/>
                </a:solidFill>
              </a:defRPr>
            </a:lvl8pPr>
            <a:lvl9pPr marL="4114800" lvl="8" indent="-317500" algn="r">
              <a:lnSpc>
                <a:spcPct val="115000"/>
              </a:lnSpc>
              <a:spcBef>
                <a:spcPts val="1600"/>
              </a:spcBef>
              <a:spcAft>
                <a:spcPts val="1600"/>
              </a:spcAft>
              <a:buClr>
                <a:srgbClr val="000000"/>
              </a:buClr>
              <a:buSzPts val="1400"/>
              <a:buChar char="■"/>
              <a:defRPr>
                <a:solidFill>
                  <a:srgbClr val="000000"/>
                </a:solidFill>
              </a:defRPr>
            </a:lvl9pPr>
          </a:lstStyle>
          <a:p>
            <a:endParaRPr/>
          </a:p>
        </p:txBody>
      </p:sp>
      <p:sp>
        <p:nvSpPr>
          <p:cNvPr id="272" name="Google Shape;272;p41"/>
          <p:cNvSpPr txBox="1">
            <a:spLocks noGrp="1"/>
          </p:cNvSpPr>
          <p:nvPr>
            <p:ph type="body" idx="2"/>
          </p:nvPr>
        </p:nvSpPr>
        <p:spPr>
          <a:xfrm>
            <a:off x="4681175" y="1028700"/>
            <a:ext cx="3738900" cy="3540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accent5"/>
              </a:buClr>
              <a:buSzPts val="1400"/>
              <a:buChar char="●"/>
              <a:defRPr sz="1200">
                <a:solidFill>
                  <a:srgbClr val="000000"/>
                </a:solidFill>
              </a:defRPr>
            </a:lvl1pPr>
            <a:lvl2pPr marL="914400" lvl="1" indent="-317500" algn="r">
              <a:lnSpc>
                <a:spcPct val="115000"/>
              </a:lnSpc>
              <a:spcBef>
                <a:spcPts val="1600"/>
              </a:spcBef>
              <a:spcAft>
                <a:spcPts val="0"/>
              </a:spcAft>
              <a:buClr>
                <a:srgbClr val="000000"/>
              </a:buClr>
              <a:buSzPts val="1400"/>
              <a:buChar char="○"/>
              <a:defRPr>
                <a:solidFill>
                  <a:srgbClr val="000000"/>
                </a:solidFill>
              </a:defRPr>
            </a:lvl2pPr>
            <a:lvl3pPr marL="1371600" lvl="2" indent="-317500" algn="r">
              <a:lnSpc>
                <a:spcPct val="115000"/>
              </a:lnSpc>
              <a:spcBef>
                <a:spcPts val="1600"/>
              </a:spcBef>
              <a:spcAft>
                <a:spcPts val="0"/>
              </a:spcAft>
              <a:buClr>
                <a:srgbClr val="000000"/>
              </a:buClr>
              <a:buSzPts val="1400"/>
              <a:buChar char="■"/>
              <a:defRPr>
                <a:solidFill>
                  <a:srgbClr val="000000"/>
                </a:solidFill>
              </a:defRPr>
            </a:lvl3pPr>
            <a:lvl4pPr marL="1828800" lvl="3" indent="-317500" algn="r">
              <a:lnSpc>
                <a:spcPct val="115000"/>
              </a:lnSpc>
              <a:spcBef>
                <a:spcPts val="1600"/>
              </a:spcBef>
              <a:spcAft>
                <a:spcPts val="0"/>
              </a:spcAft>
              <a:buClr>
                <a:srgbClr val="000000"/>
              </a:buClr>
              <a:buSzPts val="1400"/>
              <a:buChar char="●"/>
              <a:defRPr>
                <a:solidFill>
                  <a:srgbClr val="000000"/>
                </a:solidFill>
              </a:defRPr>
            </a:lvl4pPr>
            <a:lvl5pPr marL="2286000" lvl="4" indent="-317500" algn="r">
              <a:lnSpc>
                <a:spcPct val="115000"/>
              </a:lnSpc>
              <a:spcBef>
                <a:spcPts val="1600"/>
              </a:spcBef>
              <a:spcAft>
                <a:spcPts val="0"/>
              </a:spcAft>
              <a:buClr>
                <a:srgbClr val="000000"/>
              </a:buClr>
              <a:buSzPts val="1400"/>
              <a:buChar char="○"/>
              <a:defRPr>
                <a:solidFill>
                  <a:srgbClr val="000000"/>
                </a:solidFill>
              </a:defRPr>
            </a:lvl5pPr>
            <a:lvl6pPr marL="2743200" lvl="5" indent="-317500" algn="r">
              <a:lnSpc>
                <a:spcPct val="115000"/>
              </a:lnSpc>
              <a:spcBef>
                <a:spcPts val="1600"/>
              </a:spcBef>
              <a:spcAft>
                <a:spcPts val="0"/>
              </a:spcAft>
              <a:buClr>
                <a:srgbClr val="000000"/>
              </a:buClr>
              <a:buSzPts val="1400"/>
              <a:buChar char="■"/>
              <a:defRPr>
                <a:solidFill>
                  <a:srgbClr val="000000"/>
                </a:solidFill>
              </a:defRPr>
            </a:lvl6pPr>
            <a:lvl7pPr marL="3200400" lvl="6" indent="-317500" algn="r">
              <a:lnSpc>
                <a:spcPct val="115000"/>
              </a:lnSpc>
              <a:spcBef>
                <a:spcPts val="1600"/>
              </a:spcBef>
              <a:spcAft>
                <a:spcPts val="0"/>
              </a:spcAft>
              <a:buClr>
                <a:srgbClr val="000000"/>
              </a:buClr>
              <a:buSzPts val="1400"/>
              <a:buChar char="●"/>
              <a:defRPr>
                <a:solidFill>
                  <a:srgbClr val="000000"/>
                </a:solidFill>
              </a:defRPr>
            </a:lvl7pPr>
            <a:lvl8pPr marL="3657600" lvl="7" indent="-317500" algn="r">
              <a:lnSpc>
                <a:spcPct val="115000"/>
              </a:lnSpc>
              <a:spcBef>
                <a:spcPts val="1600"/>
              </a:spcBef>
              <a:spcAft>
                <a:spcPts val="0"/>
              </a:spcAft>
              <a:buClr>
                <a:srgbClr val="000000"/>
              </a:buClr>
              <a:buSzPts val="1400"/>
              <a:buChar char="○"/>
              <a:defRPr>
                <a:solidFill>
                  <a:srgbClr val="000000"/>
                </a:solidFill>
              </a:defRPr>
            </a:lvl8pPr>
            <a:lvl9pPr marL="4114800" lvl="8" indent="-317500" algn="r">
              <a:lnSpc>
                <a:spcPct val="115000"/>
              </a:lnSpc>
              <a:spcBef>
                <a:spcPts val="1600"/>
              </a:spcBef>
              <a:spcAft>
                <a:spcPts val="1600"/>
              </a:spcAft>
              <a:buClr>
                <a:srgbClr val="000000"/>
              </a:buClr>
              <a:buSzPts val="1400"/>
              <a:buChar char="■"/>
              <a:defRPr>
                <a:solidFill>
                  <a:srgbClr val="000000"/>
                </a:solidFill>
              </a:defRPr>
            </a:lvl9pPr>
          </a:lstStyle>
          <a:p>
            <a:endParaRPr/>
          </a:p>
        </p:txBody>
      </p:sp>
      <p:sp>
        <p:nvSpPr>
          <p:cNvPr id="273" name="Google Shape;273;p41"/>
          <p:cNvSpPr/>
          <p:nvPr/>
        </p:nvSpPr>
        <p:spPr>
          <a:xfrm rot="5400000">
            <a:off x="8276838" y="70050"/>
            <a:ext cx="1007700" cy="7212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1"/>
          <p:cNvSpPr/>
          <p:nvPr/>
        </p:nvSpPr>
        <p:spPr>
          <a:xfrm rot="10800000">
            <a:off x="5960388" y="4791600"/>
            <a:ext cx="3183600" cy="3519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5"/>
        <p:cNvGrpSpPr/>
        <p:nvPr/>
      </p:nvGrpSpPr>
      <p:grpSpPr>
        <a:xfrm>
          <a:off x="0" y="0"/>
          <a:ext cx="0" cy="0"/>
          <a:chOff x="0" y="0"/>
          <a:chExt cx="0" cy="0"/>
        </a:xfrm>
      </p:grpSpPr>
      <p:sp>
        <p:nvSpPr>
          <p:cNvPr id="276" name="Google Shape;27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277"/>
        <p:cNvGrpSpPr/>
        <p:nvPr/>
      </p:nvGrpSpPr>
      <p:grpSpPr>
        <a:xfrm>
          <a:off x="0" y="0"/>
          <a:ext cx="0" cy="0"/>
          <a:chOff x="0" y="0"/>
          <a:chExt cx="0" cy="0"/>
        </a:xfrm>
      </p:grpSpPr>
      <p:sp>
        <p:nvSpPr>
          <p:cNvPr id="278" name="Google Shape;278;p43"/>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279"/>
        <p:cNvGrpSpPr/>
        <p:nvPr/>
      </p:nvGrpSpPr>
      <p:grpSpPr>
        <a:xfrm>
          <a:off x="0" y="0"/>
          <a:ext cx="0" cy="0"/>
          <a:chOff x="0" y="0"/>
          <a:chExt cx="0" cy="0"/>
        </a:xfrm>
      </p:grpSpPr>
      <p:sp>
        <p:nvSpPr>
          <p:cNvPr id="280" name="Google Shape;280;p44"/>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4"/>
          <p:cNvSpPr/>
          <p:nvPr/>
        </p:nvSpPr>
        <p:spPr>
          <a:xfrm rot="5400000">
            <a:off x="-332550" y="4459050"/>
            <a:ext cx="10170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4"/>
          <p:cNvSpPr/>
          <p:nvPr/>
        </p:nvSpPr>
        <p:spPr>
          <a:xfrm>
            <a:off x="8136300" y="4422175"/>
            <a:ext cx="10077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2">
  <p:cSld name="CUSTOM_13_1_1">
    <p:spTree>
      <p:nvGrpSpPr>
        <p:cNvPr id="1" name="Shape 283"/>
        <p:cNvGrpSpPr/>
        <p:nvPr/>
      </p:nvGrpSpPr>
      <p:grpSpPr>
        <a:xfrm>
          <a:off x="0" y="0"/>
          <a:ext cx="0" cy="0"/>
          <a:chOff x="0" y="0"/>
          <a:chExt cx="0" cy="0"/>
        </a:xfrm>
      </p:grpSpPr>
      <p:sp>
        <p:nvSpPr>
          <p:cNvPr id="284" name="Google Shape;284;p45"/>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5"/>
          <p:cNvSpPr/>
          <p:nvPr/>
        </p:nvSpPr>
        <p:spPr>
          <a:xfrm rot="10800000">
            <a:off x="-12" y="4791475"/>
            <a:ext cx="31836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5"/>
          <p:cNvSpPr/>
          <p:nvPr/>
        </p:nvSpPr>
        <p:spPr>
          <a:xfrm rot="5400000">
            <a:off x="8276850" y="143125"/>
            <a:ext cx="10077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3">
  <p:cSld name="CUSTOM_13_1_1_1">
    <p:spTree>
      <p:nvGrpSpPr>
        <p:cNvPr id="1" name="Shape 287"/>
        <p:cNvGrpSpPr/>
        <p:nvPr/>
      </p:nvGrpSpPr>
      <p:grpSpPr>
        <a:xfrm>
          <a:off x="0" y="0"/>
          <a:ext cx="0" cy="0"/>
          <a:chOff x="0" y="0"/>
          <a:chExt cx="0" cy="0"/>
        </a:xfrm>
      </p:grpSpPr>
      <p:sp>
        <p:nvSpPr>
          <p:cNvPr id="288" name="Google Shape;288;p46"/>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6"/>
          <p:cNvSpPr/>
          <p:nvPr/>
        </p:nvSpPr>
        <p:spPr>
          <a:xfrm rot="10800000">
            <a:off x="7088700" y="-125"/>
            <a:ext cx="2055300" cy="7212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6"/>
          <p:cNvSpPr/>
          <p:nvPr/>
        </p:nvSpPr>
        <p:spPr>
          <a:xfrm rot="5400000">
            <a:off x="7942350" y="3941850"/>
            <a:ext cx="2051400" cy="3519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4">
  <p:cSld name="CUSTOM_13_1_1_1_1">
    <p:spTree>
      <p:nvGrpSpPr>
        <p:cNvPr id="1" name="Shape 291"/>
        <p:cNvGrpSpPr/>
        <p:nvPr/>
      </p:nvGrpSpPr>
      <p:grpSpPr>
        <a:xfrm>
          <a:off x="0" y="0"/>
          <a:ext cx="0" cy="0"/>
          <a:chOff x="0" y="0"/>
          <a:chExt cx="0" cy="0"/>
        </a:xfrm>
      </p:grpSpPr>
      <p:sp>
        <p:nvSpPr>
          <p:cNvPr id="292" name="Google Shape;292;p47"/>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7"/>
          <p:cNvSpPr/>
          <p:nvPr/>
        </p:nvSpPr>
        <p:spPr>
          <a:xfrm rot="10800000">
            <a:off x="0" y="4422181"/>
            <a:ext cx="31896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7"/>
          <p:cNvSpPr/>
          <p:nvPr/>
        </p:nvSpPr>
        <p:spPr>
          <a:xfrm>
            <a:off x="7092600" y="0"/>
            <a:ext cx="20514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Playfair Display"/>
              <a:buNone/>
              <a:defRPr sz="2800" b="1"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Montserrat"/>
              <a:buChar char="●"/>
              <a:defRPr sz="1800" b="0" i="0" u="none" strike="noStrike" cap="none">
                <a:solidFill>
                  <a:srgbClr val="000000"/>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6">
          <p15:clr>
            <a:srgbClr val="EA4335"/>
          </p15:clr>
        </p15:guide>
        <p15:guide id="2" orient="horz" pos="342">
          <p15:clr>
            <a:srgbClr val="EA4335"/>
          </p15:clr>
        </p15:guide>
        <p15:guide id="3" orient="horz" pos="2878">
          <p15:clr>
            <a:srgbClr val="EA4335"/>
          </p15:clr>
        </p15:guide>
        <p15:guide id="4" pos="5304">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1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8" Type="http://schemas.openxmlformats.org/officeDocument/2006/relationships/hyperlink" Target="https://towardsdatascience.com/multiclass-classification-with-support-vector-machines-svm-kernel-trick-kernel-functions-f9d5377d6f02" TargetMode="External"/><Relationship Id="rId13" Type="http://schemas.openxmlformats.org/officeDocument/2006/relationships/hyperlink" Target="https://towardsdatascience.com/hyperparameter-tuning-for-support-vector-machines-c-and-gamma-parameters-6a5097416167" TargetMode="External"/><Relationship Id="rId3" Type="http://schemas.openxmlformats.org/officeDocument/2006/relationships/hyperlink" Target="https://dag.gujarat.gov.in/estimate.htm" TargetMode="External"/><Relationship Id="rId7" Type="http://schemas.openxmlformats.org/officeDocument/2006/relationships/hyperlink" Target="https://1library.net/document/dzx1ldny-design-hybrid-crop-recommendation-using-machine-learning-algorithms.html" TargetMode="External"/><Relationship Id="rId12" Type="http://schemas.openxmlformats.org/officeDocument/2006/relationships/hyperlink" Target="https://www.analyticsvidhya.com/blog/2017/09/naive-bayes-explained/" TargetMode="External"/><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hyperlink" Target="http://agri.ckcest.cn/ass/8185d605-6c4d-4d8a-b280-c867c2304d42.pdf" TargetMode="External"/><Relationship Id="rId11" Type="http://schemas.openxmlformats.org/officeDocument/2006/relationships/hyperlink" Target="https://towardsdatascience.com/support-vector-machine-introduction-to-machine-learning-algorithms-934a444fca47" TargetMode="External"/><Relationship Id="rId5" Type="http://schemas.openxmlformats.org/officeDocument/2006/relationships/hyperlink" Target="https://sersc.org/journals/index.php/IJFGCN/article/download/28189/15590/" TargetMode="External"/><Relationship Id="rId10" Type="http://schemas.openxmlformats.org/officeDocument/2006/relationships/hyperlink" Target="https://www.baeldung.com/cs/svm-multiclass-classification" TargetMode="External"/><Relationship Id="rId4" Type="http://schemas.openxmlformats.org/officeDocument/2006/relationships/hyperlink" Target="https://www.india.gov.in/topics/agriculture/crops" TargetMode="External"/><Relationship Id="rId9" Type="http://schemas.openxmlformats.org/officeDocument/2006/relationships/hyperlink" Target="https://www.irjet.net/archives/V7/i2/IRJET-V7I2163.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8"/>
          <p:cNvSpPr txBox="1">
            <a:spLocks noGrp="1"/>
          </p:cNvSpPr>
          <p:nvPr>
            <p:ph type="ctrTitle"/>
          </p:nvPr>
        </p:nvSpPr>
        <p:spPr>
          <a:xfrm>
            <a:off x="1171500" y="1516975"/>
            <a:ext cx="6801000" cy="843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300"/>
              <a:buNone/>
            </a:pPr>
            <a:r>
              <a:rPr lang="en"/>
              <a:t>Crop Prediction </a:t>
            </a:r>
            <a:endParaRPr/>
          </a:p>
        </p:txBody>
      </p:sp>
      <p:sp>
        <p:nvSpPr>
          <p:cNvPr id="300" name="Google Shape;300;p48"/>
          <p:cNvSpPr txBox="1">
            <a:spLocks noGrp="1"/>
          </p:cNvSpPr>
          <p:nvPr>
            <p:ph type="subTitle" idx="1"/>
          </p:nvPr>
        </p:nvSpPr>
        <p:spPr>
          <a:xfrm>
            <a:off x="1390650" y="2360875"/>
            <a:ext cx="6362700" cy="138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900"/>
              <a:buNone/>
            </a:pPr>
            <a:r>
              <a:rPr lang="en"/>
              <a:t>Guided By:</a:t>
            </a:r>
            <a:endParaRPr/>
          </a:p>
          <a:p>
            <a:pPr marL="0" lvl="0" indent="0" algn="ctr" rtl="0">
              <a:lnSpc>
                <a:spcPct val="100000"/>
              </a:lnSpc>
              <a:spcBef>
                <a:spcPts val="0"/>
              </a:spcBef>
              <a:spcAft>
                <a:spcPts val="0"/>
              </a:spcAft>
              <a:buSzPts val="1900"/>
              <a:buNone/>
            </a:pPr>
            <a:r>
              <a:rPr lang="en"/>
              <a:t>Prof. Mehul Raval</a:t>
            </a:r>
            <a:endParaRPr/>
          </a:p>
          <a:p>
            <a:pPr marL="0" lvl="0" indent="0" algn="ctr" rtl="0">
              <a:lnSpc>
                <a:spcPct val="100000"/>
              </a:lnSpc>
              <a:spcBef>
                <a:spcPts val="0"/>
              </a:spcBef>
              <a:spcAft>
                <a:spcPts val="0"/>
              </a:spcAft>
              <a:buSzPts val="1900"/>
              <a:buNone/>
            </a:pPr>
            <a:r>
              <a:rPr lang="en"/>
              <a:t>Jay Patel</a:t>
            </a:r>
            <a:endParaRPr/>
          </a:p>
          <a:p>
            <a:pPr marL="0" lvl="0" indent="0" algn="ctr" rtl="0">
              <a:lnSpc>
                <a:spcPct val="100000"/>
              </a:lnSpc>
              <a:spcBef>
                <a:spcPts val="0"/>
              </a:spcBef>
              <a:spcAft>
                <a:spcPts val="0"/>
              </a:spcAft>
              <a:buSzPts val="1900"/>
              <a:buNone/>
            </a:pPr>
            <a:r>
              <a:rPr lang="en"/>
              <a:t>Arpit Patel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8"/>
        <p:cNvGrpSpPr/>
        <p:nvPr/>
      </p:nvGrpSpPr>
      <p:grpSpPr>
        <a:xfrm>
          <a:off x="0" y="0"/>
          <a:ext cx="0" cy="0"/>
          <a:chOff x="0" y="0"/>
          <a:chExt cx="0" cy="0"/>
        </a:xfrm>
      </p:grpSpPr>
      <p:sp>
        <p:nvSpPr>
          <p:cNvPr id="419" name="Google Shape;419;p57"/>
          <p:cNvSpPr txBox="1">
            <a:spLocks noGrp="1"/>
          </p:cNvSpPr>
          <p:nvPr>
            <p:ph type="title"/>
          </p:nvPr>
        </p:nvSpPr>
        <p:spPr>
          <a:xfrm>
            <a:off x="5419125" y="651350"/>
            <a:ext cx="2286000" cy="37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Naive Bayes</a:t>
            </a:r>
            <a:endParaRPr/>
          </a:p>
        </p:txBody>
      </p:sp>
      <p:sp>
        <p:nvSpPr>
          <p:cNvPr id="420" name="Google Shape;420;p57"/>
          <p:cNvSpPr txBox="1">
            <a:spLocks noGrp="1"/>
          </p:cNvSpPr>
          <p:nvPr>
            <p:ph type="body" idx="1"/>
          </p:nvPr>
        </p:nvSpPr>
        <p:spPr>
          <a:xfrm>
            <a:off x="5384700" y="1159750"/>
            <a:ext cx="3759300" cy="26721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 b="1"/>
              <a:t>Naive Bayes</a:t>
            </a:r>
            <a:r>
              <a:rPr lang="en"/>
              <a:t> is the most commonly employed classification algorithms.</a:t>
            </a:r>
            <a:endParaRPr/>
          </a:p>
          <a:p>
            <a:pPr marL="457200" lvl="0" indent="-317500" algn="just" rtl="0">
              <a:lnSpc>
                <a:spcPct val="115000"/>
              </a:lnSpc>
              <a:spcBef>
                <a:spcPts val="0"/>
              </a:spcBef>
              <a:spcAft>
                <a:spcPts val="0"/>
              </a:spcAft>
              <a:buSzPts val="1400"/>
              <a:buChar char="●"/>
            </a:pPr>
            <a:r>
              <a:rPr lang="en"/>
              <a:t>It assumes that all the features are independent of each other (i.i.d).</a:t>
            </a:r>
            <a:endParaRPr/>
          </a:p>
          <a:p>
            <a:pPr marL="457200" lvl="0" indent="-317500" algn="just" rtl="0">
              <a:lnSpc>
                <a:spcPct val="115000"/>
              </a:lnSpc>
              <a:spcBef>
                <a:spcPts val="0"/>
              </a:spcBef>
              <a:spcAft>
                <a:spcPts val="0"/>
              </a:spcAft>
              <a:buSzPts val="1400"/>
              <a:buChar char="●"/>
            </a:pPr>
            <a:r>
              <a:rPr lang="en"/>
              <a:t>The classification is done using the conditional probabilistic approach by applying the Bayes Theorem.</a:t>
            </a:r>
            <a:endParaRPr/>
          </a:p>
          <a:p>
            <a:pPr marL="457200" lvl="0" indent="-317500" algn="just" rtl="0">
              <a:lnSpc>
                <a:spcPct val="115000"/>
              </a:lnSpc>
              <a:spcBef>
                <a:spcPts val="0"/>
              </a:spcBef>
              <a:spcAft>
                <a:spcPts val="0"/>
              </a:spcAft>
              <a:buSzPts val="1400"/>
              <a:buChar char="●"/>
            </a:pPr>
            <a:r>
              <a:rPr lang="en"/>
              <a:t>In our project, Naive Bayes has provided the maximum accuracy.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8"/>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            Results</a:t>
            </a:r>
            <a:endParaRPr/>
          </a:p>
        </p:txBody>
      </p:sp>
      <p:graphicFrame>
        <p:nvGraphicFramePr>
          <p:cNvPr id="426" name="Google Shape;426;p58"/>
          <p:cNvGraphicFramePr/>
          <p:nvPr/>
        </p:nvGraphicFramePr>
        <p:xfrm>
          <a:off x="1138375" y="1265350"/>
          <a:ext cx="7002900" cy="3107875"/>
        </p:xfrm>
        <a:graphic>
          <a:graphicData uri="http://schemas.openxmlformats.org/drawingml/2006/table">
            <a:tbl>
              <a:tblPr>
                <a:noFill/>
                <a:tableStyleId>{D48B0DA6-ACB0-4CF4-8434-0BC9917F5A12}</a:tableStyleId>
              </a:tblPr>
              <a:tblGrid>
                <a:gridCol w="2334300"/>
                <a:gridCol w="2334300"/>
                <a:gridCol w="2334300"/>
              </a:tblGrid>
              <a:tr h="621575">
                <a:tc>
                  <a:txBody>
                    <a:bodyPr/>
                    <a:lstStyle/>
                    <a:p>
                      <a:pPr marL="0" lvl="0" indent="0" algn="l" rtl="0">
                        <a:spcBef>
                          <a:spcPts val="0"/>
                        </a:spcBef>
                        <a:spcAft>
                          <a:spcPts val="0"/>
                        </a:spcAft>
                        <a:buNone/>
                      </a:pPr>
                      <a:r>
                        <a:rPr lang="en" sz="2000" b="1">
                          <a:latin typeface="Average"/>
                          <a:ea typeface="Average"/>
                          <a:cs typeface="Average"/>
                          <a:sym typeface="Average"/>
                        </a:rPr>
                        <a:t>Algorithm</a:t>
                      </a:r>
                      <a:endParaRPr sz="2000" b="1">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2000" b="1">
                          <a:latin typeface="Average"/>
                          <a:ea typeface="Average"/>
                          <a:cs typeface="Average"/>
                          <a:sym typeface="Average"/>
                        </a:rPr>
                        <a:t>Train Accuracy</a:t>
                      </a:r>
                      <a:endParaRPr sz="2000" b="1">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2000" b="1">
                          <a:latin typeface="Average"/>
                          <a:ea typeface="Average"/>
                          <a:cs typeface="Average"/>
                          <a:sym typeface="Average"/>
                        </a:rPr>
                        <a:t>Test Accuracy</a:t>
                      </a:r>
                      <a:endParaRPr sz="2000" b="1">
                        <a:latin typeface="Average"/>
                        <a:ea typeface="Average"/>
                        <a:cs typeface="Average"/>
                        <a:sym typeface="Average"/>
                      </a:endParaRPr>
                    </a:p>
                  </a:txBody>
                  <a:tcPr marL="91425" marR="91425" marT="91425" marB="91425"/>
                </a:tc>
              </a:tr>
              <a:tr h="621575">
                <a:tc>
                  <a:txBody>
                    <a:bodyPr/>
                    <a:lstStyle/>
                    <a:p>
                      <a:pPr marL="0" lvl="0" indent="0" algn="l" rtl="0">
                        <a:spcBef>
                          <a:spcPts val="0"/>
                        </a:spcBef>
                        <a:spcAft>
                          <a:spcPts val="0"/>
                        </a:spcAft>
                        <a:buNone/>
                      </a:pPr>
                      <a:r>
                        <a:rPr lang="en" sz="2000">
                          <a:latin typeface="Average"/>
                          <a:ea typeface="Average"/>
                          <a:cs typeface="Average"/>
                          <a:sym typeface="Average"/>
                        </a:rPr>
                        <a:t>SVM(Scratch)</a:t>
                      </a:r>
                      <a:endParaRPr sz="2000">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2000">
                          <a:latin typeface="Average"/>
                          <a:ea typeface="Average"/>
                          <a:cs typeface="Average"/>
                          <a:sym typeface="Average"/>
                        </a:rPr>
                        <a:t>94.74%</a:t>
                      </a:r>
                      <a:endParaRPr sz="2000">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2000">
                          <a:latin typeface="Average"/>
                          <a:ea typeface="Average"/>
                          <a:cs typeface="Average"/>
                          <a:sym typeface="Average"/>
                        </a:rPr>
                        <a:t>92.87%</a:t>
                      </a:r>
                      <a:endParaRPr sz="2000">
                        <a:latin typeface="Average"/>
                        <a:ea typeface="Average"/>
                        <a:cs typeface="Average"/>
                        <a:sym typeface="Average"/>
                      </a:endParaRPr>
                    </a:p>
                  </a:txBody>
                  <a:tcPr marL="91425" marR="91425" marT="91425" marB="91425"/>
                </a:tc>
              </a:tr>
              <a:tr h="621575">
                <a:tc>
                  <a:txBody>
                    <a:bodyPr/>
                    <a:lstStyle/>
                    <a:p>
                      <a:pPr marL="0" lvl="0" indent="0" algn="l" rtl="0">
                        <a:spcBef>
                          <a:spcPts val="0"/>
                        </a:spcBef>
                        <a:spcAft>
                          <a:spcPts val="0"/>
                        </a:spcAft>
                        <a:buNone/>
                      </a:pPr>
                      <a:r>
                        <a:rPr lang="en" sz="2000">
                          <a:latin typeface="Average"/>
                          <a:ea typeface="Average"/>
                          <a:cs typeface="Average"/>
                          <a:sym typeface="Average"/>
                        </a:rPr>
                        <a:t>SVM(inbuilt)</a:t>
                      </a:r>
                      <a:endParaRPr sz="2000">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2000">
                          <a:latin typeface="Average"/>
                          <a:ea typeface="Average"/>
                          <a:cs typeface="Average"/>
                          <a:sym typeface="Average"/>
                        </a:rPr>
                        <a:t>98.92%</a:t>
                      </a:r>
                      <a:endParaRPr sz="2000">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2000">
                          <a:latin typeface="Average"/>
                          <a:ea typeface="Average"/>
                          <a:cs typeface="Average"/>
                          <a:sym typeface="Average"/>
                        </a:rPr>
                        <a:t>97.95%</a:t>
                      </a:r>
                      <a:endParaRPr sz="2000">
                        <a:latin typeface="Average"/>
                        <a:ea typeface="Average"/>
                        <a:cs typeface="Average"/>
                        <a:sym typeface="Average"/>
                      </a:endParaRPr>
                    </a:p>
                  </a:txBody>
                  <a:tcPr marL="91425" marR="91425" marT="91425" marB="91425"/>
                </a:tc>
              </a:tr>
              <a:tr h="621575">
                <a:tc>
                  <a:txBody>
                    <a:bodyPr/>
                    <a:lstStyle/>
                    <a:p>
                      <a:pPr marL="0" lvl="0" indent="0" algn="l" rtl="0">
                        <a:spcBef>
                          <a:spcPts val="0"/>
                        </a:spcBef>
                        <a:spcAft>
                          <a:spcPts val="0"/>
                        </a:spcAft>
                        <a:buNone/>
                      </a:pPr>
                      <a:r>
                        <a:rPr lang="en" sz="2000">
                          <a:latin typeface="Average"/>
                          <a:ea typeface="Average"/>
                          <a:cs typeface="Average"/>
                          <a:sym typeface="Average"/>
                        </a:rPr>
                        <a:t>KNN</a:t>
                      </a:r>
                      <a:endParaRPr sz="2000">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2000">
                          <a:latin typeface="Average"/>
                          <a:ea typeface="Average"/>
                          <a:cs typeface="Average"/>
                          <a:sym typeface="Average"/>
                        </a:rPr>
                        <a:t>95.15%</a:t>
                      </a:r>
                      <a:endParaRPr sz="2000">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2000">
                          <a:latin typeface="Average"/>
                          <a:ea typeface="Average"/>
                          <a:cs typeface="Average"/>
                          <a:sym typeface="Average"/>
                        </a:rPr>
                        <a:t>93.63%</a:t>
                      </a:r>
                      <a:endParaRPr sz="2000">
                        <a:latin typeface="Average"/>
                        <a:ea typeface="Average"/>
                        <a:cs typeface="Average"/>
                        <a:sym typeface="Average"/>
                      </a:endParaRPr>
                    </a:p>
                  </a:txBody>
                  <a:tcPr marL="91425" marR="91425" marT="91425" marB="91425"/>
                </a:tc>
              </a:tr>
              <a:tr h="621575">
                <a:tc>
                  <a:txBody>
                    <a:bodyPr/>
                    <a:lstStyle/>
                    <a:p>
                      <a:pPr marL="0" lvl="0" indent="0" algn="l" rtl="0">
                        <a:spcBef>
                          <a:spcPts val="0"/>
                        </a:spcBef>
                        <a:spcAft>
                          <a:spcPts val="0"/>
                        </a:spcAft>
                        <a:buNone/>
                      </a:pPr>
                      <a:r>
                        <a:rPr lang="en" sz="2000">
                          <a:latin typeface="Average"/>
                          <a:ea typeface="Average"/>
                          <a:cs typeface="Average"/>
                          <a:sym typeface="Average"/>
                        </a:rPr>
                        <a:t>Naive Bayes</a:t>
                      </a:r>
                      <a:endParaRPr sz="2000">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2000">
                          <a:latin typeface="Average"/>
                          <a:ea typeface="Average"/>
                          <a:cs typeface="Average"/>
                          <a:sym typeface="Average"/>
                        </a:rPr>
                        <a:t>99.61%</a:t>
                      </a:r>
                      <a:endParaRPr sz="2000">
                        <a:latin typeface="Average"/>
                        <a:ea typeface="Average"/>
                        <a:cs typeface="Average"/>
                        <a:sym typeface="Average"/>
                      </a:endParaRPr>
                    </a:p>
                  </a:txBody>
                  <a:tcPr marL="91425" marR="91425" marT="91425" marB="91425"/>
                </a:tc>
                <a:tc>
                  <a:txBody>
                    <a:bodyPr/>
                    <a:lstStyle/>
                    <a:p>
                      <a:pPr marL="0" lvl="0" indent="0" algn="l" rtl="0">
                        <a:spcBef>
                          <a:spcPts val="0"/>
                        </a:spcBef>
                        <a:spcAft>
                          <a:spcPts val="0"/>
                        </a:spcAft>
                        <a:buNone/>
                      </a:pPr>
                      <a:r>
                        <a:rPr lang="en" sz="2000">
                          <a:latin typeface="Average"/>
                          <a:ea typeface="Average"/>
                          <a:cs typeface="Average"/>
                          <a:sym typeface="Average"/>
                        </a:rPr>
                        <a:t>99.09%</a:t>
                      </a:r>
                      <a:endParaRPr sz="2000">
                        <a:latin typeface="Average"/>
                        <a:ea typeface="Average"/>
                        <a:cs typeface="Average"/>
                        <a:sym typeface="Average"/>
                      </a:endParaRPr>
                    </a:p>
                  </a:txBody>
                  <a:tcPr marL="91425" marR="91425" marT="91425" marB="91425"/>
                </a:tc>
              </a:tr>
            </a:tbl>
          </a:graphicData>
        </a:graphic>
      </p:graphicFrame>
      <p:grpSp>
        <p:nvGrpSpPr>
          <p:cNvPr id="427" name="Google Shape;427;p58"/>
          <p:cNvGrpSpPr/>
          <p:nvPr/>
        </p:nvGrpSpPr>
        <p:grpSpPr>
          <a:xfrm>
            <a:off x="1138382" y="361815"/>
            <a:ext cx="638301" cy="572663"/>
            <a:chOff x="6398925" y="1256700"/>
            <a:chExt cx="765900" cy="765900"/>
          </a:xfrm>
        </p:grpSpPr>
        <p:sp>
          <p:nvSpPr>
            <p:cNvPr id="428" name="Google Shape;428;p58"/>
            <p:cNvSpPr/>
            <p:nvPr/>
          </p:nvSpPr>
          <p:spPr>
            <a:xfrm>
              <a:off x="6398925" y="125670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9" name="Google Shape;429;p58"/>
            <p:cNvGrpSpPr/>
            <p:nvPr/>
          </p:nvGrpSpPr>
          <p:grpSpPr>
            <a:xfrm>
              <a:off x="6571931" y="1429487"/>
              <a:ext cx="419870" cy="420321"/>
              <a:chOff x="3539102" y="2427549"/>
              <a:chExt cx="355099" cy="355481"/>
            </a:xfrm>
          </p:grpSpPr>
          <p:sp>
            <p:nvSpPr>
              <p:cNvPr id="430" name="Google Shape;430;p58"/>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8"/>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9"/>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Results</a:t>
            </a:r>
            <a:endParaRPr/>
          </a:p>
        </p:txBody>
      </p:sp>
      <p:sp>
        <p:nvSpPr>
          <p:cNvPr id="437" name="Google Shape;437;p59"/>
          <p:cNvSpPr txBox="1">
            <a:spLocks noGrp="1"/>
          </p:cNvSpPr>
          <p:nvPr>
            <p:ph type="title" idx="4294967295"/>
          </p:nvPr>
        </p:nvSpPr>
        <p:spPr>
          <a:xfrm>
            <a:off x="3088300" y="2445902"/>
            <a:ext cx="1741800" cy="42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chemeClr val="accent5"/>
                </a:solidFill>
              </a:rPr>
              <a:t>SVM scratch</a:t>
            </a:r>
            <a:endParaRPr sz="1700">
              <a:solidFill>
                <a:schemeClr val="accent5"/>
              </a:solidFill>
            </a:endParaRPr>
          </a:p>
        </p:txBody>
      </p:sp>
      <p:sp>
        <p:nvSpPr>
          <p:cNvPr id="438" name="Google Shape;438;p59"/>
          <p:cNvSpPr txBox="1">
            <a:spLocks noGrp="1"/>
          </p:cNvSpPr>
          <p:nvPr>
            <p:ph type="title" idx="4294967295"/>
          </p:nvPr>
        </p:nvSpPr>
        <p:spPr>
          <a:xfrm>
            <a:off x="3115750" y="4380302"/>
            <a:ext cx="1686900" cy="42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chemeClr val="accent5"/>
                </a:solidFill>
              </a:rPr>
              <a:t>SVM inbuilt</a:t>
            </a:r>
            <a:endParaRPr sz="1700">
              <a:solidFill>
                <a:schemeClr val="accent5"/>
              </a:solidFill>
            </a:endParaRPr>
          </a:p>
        </p:txBody>
      </p:sp>
      <p:sp>
        <p:nvSpPr>
          <p:cNvPr id="439" name="Google Shape;439;p59"/>
          <p:cNvSpPr txBox="1">
            <a:spLocks noGrp="1"/>
          </p:cNvSpPr>
          <p:nvPr>
            <p:ph type="title" idx="4294967295"/>
          </p:nvPr>
        </p:nvSpPr>
        <p:spPr>
          <a:xfrm>
            <a:off x="396275" y="2374200"/>
            <a:ext cx="1686900" cy="45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chemeClr val="accent5"/>
                </a:solidFill>
              </a:rPr>
              <a:t>KNN</a:t>
            </a:r>
            <a:endParaRPr sz="1700">
              <a:solidFill>
                <a:schemeClr val="accent5"/>
              </a:solidFill>
            </a:endParaRPr>
          </a:p>
        </p:txBody>
      </p:sp>
      <p:sp>
        <p:nvSpPr>
          <p:cNvPr id="440" name="Google Shape;440;p59"/>
          <p:cNvSpPr txBox="1">
            <a:spLocks noGrp="1"/>
          </p:cNvSpPr>
          <p:nvPr>
            <p:ph type="body" idx="4294967295"/>
          </p:nvPr>
        </p:nvSpPr>
        <p:spPr>
          <a:xfrm>
            <a:off x="4958650" y="1000950"/>
            <a:ext cx="3309300" cy="37140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Char char="●"/>
            </a:pPr>
            <a:r>
              <a:rPr lang="en" sz="1300"/>
              <a:t>KNN gives the lowest accuracy since it is an lazy algorithm. </a:t>
            </a:r>
            <a:endParaRPr sz="1300"/>
          </a:p>
          <a:p>
            <a:pPr marL="457200" lvl="0" indent="-311150" algn="just" rtl="0">
              <a:lnSpc>
                <a:spcPct val="115000"/>
              </a:lnSpc>
              <a:spcBef>
                <a:spcPts val="0"/>
              </a:spcBef>
              <a:spcAft>
                <a:spcPts val="0"/>
              </a:spcAft>
              <a:buSzPts val="1300"/>
              <a:buChar char="●"/>
            </a:pPr>
            <a:r>
              <a:rPr lang="en" sz="1300"/>
              <a:t>SVM gives a comparable accuracy to Naive Bayes but it handles the interactions between the features in a better way as compared to Naive Bayes classifier.</a:t>
            </a:r>
            <a:endParaRPr sz="1300"/>
          </a:p>
          <a:p>
            <a:pPr marL="457200" lvl="0" indent="-311150" algn="just" rtl="0">
              <a:lnSpc>
                <a:spcPct val="115000"/>
              </a:lnSpc>
              <a:spcBef>
                <a:spcPts val="0"/>
              </a:spcBef>
              <a:spcAft>
                <a:spcPts val="0"/>
              </a:spcAft>
              <a:buSzPts val="1300"/>
              <a:buChar char="●"/>
            </a:pPr>
            <a:r>
              <a:rPr lang="en" sz="1300"/>
              <a:t>SVM scratch gives less accuracy as compared to inbuilt function which suggests to improve the performance of the algorithm.</a:t>
            </a:r>
            <a:endParaRPr sz="1300"/>
          </a:p>
          <a:p>
            <a:pPr marL="457200" lvl="0" indent="0" algn="just" rtl="0">
              <a:lnSpc>
                <a:spcPct val="115000"/>
              </a:lnSpc>
              <a:spcBef>
                <a:spcPts val="1600"/>
              </a:spcBef>
              <a:spcAft>
                <a:spcPts val="1600"/>
              </a:spcAft>
              <a:buNone/>
            </a:pPr>
            <a:endParaRPr sz="1300"/>
          </a:p>
        </p:txBody>
      </p:sp>
      <p:sp>
        <p:nvSpPr>
          <p:cNvPr id="441" name="Google Shape;441;p59"/>
          <p:cNvSpPr txBox="1">
            <a:spLocks noGrp="1"/>
          </p:cNvSpPr>
          <p:nvPr>
            <p:ph type="title" idx="4294967295"/>
          </p:nvPr>
        </p:nvSpPr>
        <p:spPr>
          <a:xfrm>
            <a:off x="396275" y="4369125"/>
            <a:ext cx="1686900" cy="42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chemeClr val="accent5"/>
                </a:solidFill>
              </a:rPr>
              <a:t>Naive Bayes</a:t>
            </a:r>
            <a:endParaRPr sz="1700">
              <a:solidFill>
                <a:schemeClr val="accent5"/>
              </a:solidFill>
            </a:endParaRPr>
          </a:p>
        </p:txBody>
      </p:sp>
      <p:sp>
        <p:nvSpPr>
          <p:cNvPr id="442" name="Google Shape;442;p59"/>
          <p:cNvSpPr txBox="1">
            <a:spLocks noGrp="1"/>
          </p:cNvSpPr>
          <p:nvPr>
            <p:ph type="title" idx="4294967295"/>
          </p:nvPr>
        </p:nvSpPr>
        <p:spPr>
          <a:xfrm>
            <a:off x="723909" y="2117550"/>
            <a:ext cx="810600" cy="45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400">
                <a:solidFill>
                  <a:srgbClr val="FFFFFF"/>
                </a:solidFill>
              </a:rPr>
              <a:t>26,9%</a:t>
            </a:r>
            <a:endParaRPr sz="1400">
              <a:solidFill>
                <a:srgbClr val="FFFFFF"/>
              </a:solidFill>
            </a:endParaRPr>
          </a:p>
        </p:txBody>
      </p:sp>
      <p:sp>
        <p:nvSpPr>
          <p:cNvPr id="443" name="Google Shape;443;p59"/>
          <p:cNvSpPr/>
          <p:nvPr/>
        </p:nvSpPr>
        <p:spPr>
          <a:xfrm rot="10800000" flipH="1">
            <a:off x="170075" y="2471250"/>
            <a:ext cx="171300" cy="201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59"/>
          <p:cNvSpPr/>
          <p:nvPr/>
        </p:nvSpPr>
        <p:spPr>
          <a:xfrm>
            <a:off x="170075" y="4494975"/>
            <a:ext cx="171300" cy="171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59"/>
          <p:cNvSpPr/>
          <p:nvPr/>
        </p:nvSpPr>
        <p:spPr>
          <a:xfrm>
            <a:off x="2788450" y="2571750"/>
            <a:ext cx="171300" cy="1713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59"/>
          <p:cNvSpPr/>
          <p:nvPr/>
        </p:nvSpPr>
        <p:spPr>
          <a:xfrm>
            <a:off x="2788450" y="4494975"/>
            <a:ext cx="171300" cy="171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7" name="Google Shape;447;p59"/>
          <p:cNvPicPr preferRelativeResize="0"/>
          <p:nvPr/>
        </p:nvPicPr>
        <p:blipFill>
          <a:blip r:embed="rId3">
            <a:alphaModFix/>
          </a:blip>
          <a:stretch>
            <a:fillRect/>
          </a:stretch>
        </p:blipFill>
        <p:spPr>
          <a:xfrm>
            <a:off x="258488" y="855563"/>
            <a:ext cx="2112264" cy="1653076"/>
          </a:xfrm>
          <a:prstGeom prst="rect">
            <a:avLst/>
          </a:prstGeom>
          <a:noFill/>
          <a:ln>
            <a:noFill/>
          </a:ln>
        </p:spPr>
      </p:pic>
      <p:pic>
        <p:nvPicPr>
          <p:cNvPr id="448" name="Google Shape;448;p59"/>
          <p:cNvPicPr preferRelativeResize="0"/>
          <p:nvPr/>
        </p:nvPicPr>
        <p:blipFill>
          <a:blip r:embed="rId4">
            <a:alphaModFix/>
          </a:blip>
          <a:stretch>
            <a:fillRect/>
          </a:stretch>
        </p:blipFill>
        <p:spPr>
          <a:xfrm>
            <a:off x="288190" y="2901838"/>
            <a:ext cx="2112264" cy="1634708"/>
          </a:xfrm>
          <a:prstGeom prst="rect">
            <a:avLst/>
          </a:prstGeom>
          <a:noFill/>
          <a:ln>
            <a:noFill/>
          </a:ln>
        </p:spPr>
      </p:pic>
      <p:pic>
        <p:nvPicPr>
          <p:cNvPr id="449" name="Google Shape;449;p59"/>
          <p:cNvPicPr preferRelativeResize="0"/>
          <p:nvPr/>
        </p:nvPicPr>
        <p:blipFill>
          <a:blip r:embed="rId5">
            <a:alphaModFix/>
          </a:blip>
          <a:stretch>
            <a:fillRect/>
          </a:stretch>
        </p:blipFill>
        <p:spPr>
          <a:xfrm>
            <a:off x="2713888" y="856200"/>
            <a:ext cx="2116215" cy="1651823"/>
          </a:xfrm>
          <a:prstGeom prst="rect">
            <a:avLst/>
          </a:prstGeom>
          <a:noFill/>
          <a:ln>
            <a:noFill/>
          </a:ln>
        </p:spPr>
      </p:pic>
      <p:pic>
        <p:nvPicPr>
          <p:cNvPr id="450" name="Google Shape;450;p59"/>
          <p:cNvPicPr preferRelativeResize="0"/>
          <p:nvPr/>
        </p:nvPicPr>
        <p:blipFill>
          <a:blip r:embed="rId6">
            <a:alphaModFix/>
          </a:blip>
          <a:stretch>
            <a:fillRect/>
          </a:stretch>
        </p:blipFill>
        <p:spPr>
          <a:xfrm>
            <a:off x="2713890" y="2893300"/>
            <a:ext cx="2116215" cy="16518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0"/>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en">
                <a:solidFill>
                  <a:schemeClr val="accent3"/>
                </a:solidFill>
              </a:rPr>
              <a:t>Role of each group member</a:t>
            </a:r>
            <a:endParaRPr>
              <a:solidFill>
                <a:schemeClr val="accent3"/>
              </a:solidFill>
            </a:endParaRPr>
          </a:p>
          <a:p>
            <a:pPr marL="0" lvl="0" indent="0" algn="l" rtl="0">
              <a:lnSpc>
                <a:spcPct val="100000"/>
              </a:lnSpc>
              <a:spcBef>
                <a:spcPts val="0"/>
              </a:spcBef>
              <a:spcAft>
                <a:spcPts val="0"/>
              </a:spcAft>
              <a:buSzPts val="2800"/>
              <a:buNone/>
            </a:pPr>
            <a:endParaRPr/>
          </a:p>
        </p:txBody>
      </p:sp>
      <p:sp>
        <p:nvSpPr>
          <p:cNvPr id="456" name="Google Shape;456;p60"/>
          <p:cNvSpPr/>
          <p:nvPr/>
        </p:nvSpPr>
        <p:spPr>
          <a:xfrm>
            <a:off x="1295925" y="1245700"/>
            <a:ext cx="2963400" cy="1659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0"/>
          <p:cNvSpPr/>
          <p:nvPr/>
        </p:nvSpPr>
        <p:spPr>
          <a:xfrm>
            <a:off x="4335125" y="1245700"/>
            <a:ext cx="2922300" cy="16596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600"/>
              <a:buFont typeface="Arial"/>
              <a:buNone/>
            </a:pPr>
            <a:endParaRPr sz="2800" b="1">
              <a:solidFill>
                <a:schemeClr val="lt1"/>
              </a:solidFill>
              <a:latin typeface="Playfair Display"/>
              <a:ea typeface="Playfair Display"/>
              <a:cs typeface="Playfair Display"/>
              <a:sym typeface="Playfair Display"/>
            </a:endParaRPr>
          </a:p>
        </p:txBody>
      </p:sp>
      <p:sp>
        <p:nvSpPr>
          <p:cNvPr id="458" name="Google Shape;458;p60"/>
          <p:cNvSpPr/>
          <p:nvPr/>
        </p:nvSpPr>
        <p:spPr>
          <a:xfrm>
            <a:off x="1295225" y="2984250"/>
            <a:ext cx="2963400" cy="18258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0"/>
          <p:cNvSpPr/>
          <p:nvPr/>
        </p:nvSpPr>
        <p:spPr>
          <a:xfrm>
            <a:off x="4314575" y="2984250"/>
            <a:ext cx="2963400" cy="1825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00" b="1">
              <a:solidFill>
                <a:schemeClr val="lt1"/>
              </a:solidFill>
              <a:latin typeface="Playfair Display"/>
              <a:ea typeface="Playfair Display"/>
              <a:cs typeface="Playfair Display"/>
              <a:sym typeface="Playfair Display"/>
            </a:endParaRPr>
          </a:p>
          <a:p>
            <a:pPr marL="0" lvl="0" indent="0" algn="l" rtl="0">
              <a:spcBef>
                <a:spcPts val="0"/>
              </a:spcBef>
              <a:spcAft>
                <a:spcPts val="0"/>
              </a:spcAft>
              <a:buNone/>
            </a:pPr>
            <a:endParaRPr sz="2800" b="1">
              <a:solidFill>
                <a:schemeClr val="lt1"/>
              </a:solidFill>
              <a:latin typeface="Playfair Display"/>
              <a:ea typeface="Playfair Display"/>
              <a:cs typeface="Playfair Display"/>
              <a:sym typeface="Playfair Display"/>
            </a:endParaRPr>
          </a:p>
          <a:p>
            <a:pPr marL="0" lvl="0" indent="0" algn="l" rtl="0">
              <a:spcBef>
                <a:spcPts val="0"/>
              </a:spcBef>
              <a:spcAft>
                <a:spcPts val="0"/>
              </a:spcAft>
              <a:buNone/>
            </a:pPr>
            <a:endParaRPr sz="2800" b="1">
              <a:solidFill>
                <a:schemeClr val="lt1"/>
              </a:solidFill>
              <a:latin typeface="Playfair Display"/>
              <a:ea typeface="Playfair Display"/>
              <a:cs typeface="Playfair Display"/>
              <a:sym typeface="Playfair Display"/>
            </a:endParaRPr>
          </a:p>
          <a:p>
            <a:pPr marL="0" lvl="0" indent="0" algn="l" rtl="0">
              <a:spcBef>
                <a:spcPts val="0"/>
              </a:spcBef>
              <a:spcAft>
                <a:spcPts val="0"/>
              </a:spcAft>
              <a:buClr>
                <a:schemeClr val="dk1"/>
              </a:buClr>
              <a:buSzPts val="1600"/>
              <a:buFont typeface="Arial"/>
              <a:buNone/>
            </a:pPr>
            <a:endParaRPr sz="2800" b="1">
              <a:solidFill>
                <a:schemeClr val="lt1"/>
              </a:solidFill>
              <a:latin typeface="Playfair Display"/>
              <a:ea typeface="Playfair Display"/>
              <a:cs typeface="Playfair Display"/>
              <a:sym typeface="Playfair Display"/>
            </a:endParaRPr>
          </a:p>
        </p:txBody>
      </p:sp>
      <p:sp>
        <p:nvSpPr>
          <p:cNvPr id="460" name="Google Shape;460;p60"/>
          <p:cNvSpPr txBox="1">
            <a:spLocks noGrp="1"/>
          </p:cNvSpPr>
          <p:nvPr>
            <p:ph type="title" idx="4294967295"/>
          </p:nvPr>
        </p:nvSpPr>
        <p:spPr>
          <a:xfrm>
            <a:off x="1346675" y="1245700"/>
            <a:ext cx="2860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2000">
                <a:solidFill>
                  <a:schemeClr val="lt1"/>
                </a:solidFill>
              </a:rPr>
              <a:t>Aanshi Patwari</a:t>
            </a:r>
            <a:endParaRPr sz="2000">
              <a:solidFill>
                <a:schemeClr val="lt1"/>
              </a:solidFill>
            </a:endParaRPr>
          </a:p>
        </p:txBody>
      </p:sp>
      <p:sp>
        <p:nvSpPr>
          <p:cNvPr id="461" name="Google Shape;461;p60"/>
          <p:cNvSpPr txBox="1">
            <a:spLocks noGrp="1"/>
          </p:cNvSpPr>
          <p:nvPr>
            <p:ph type="title" idx="4294967295"/>
          </p:nvPr>
        </p:nvSpPr>
        <p:spPr>
          <a:xfrm>
            <a:off x="4366025" y="1245700"/>
            <a:ext cx="2860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2000">
                <a:solidFill>
                  <a:schemeClr val="lt1"/>
                </a:solidFill>
              </a:rPr>
              <a:t>Miracle Rindani</a:t>
            </a:r>
            <a:endParaRPr sz="2000">
              <a:solidFill>
                <a:schemeClr val="lt1"/>
              </a:solidFill>
            </a:endParaRPr>
          </a:p>
        </p:txBody>
      </p:sp>
      <p:sp>
        <p:nvSpPr>
          <p:cNvPr id="462" name="Google Shape;462;p60"/>
          <p:cNvSpPr txBox="1">
            <a:spLocks noGrp="1"/>
          </p:cNvSpPr>
          <p:nvPr>
            <p:ph type="title" idx="4294967295"/>
          </p:nvPr>
        </p:nvSpPr>
        <p:spPr>
          <a:xfrm>
            <a:off x="1347375" y="2984250"/>
            <a:ext cx="2860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2000">
                <a:solidFill>
                  <a:schemeClr val="lt1"/>
                </a:solidFill>
              </a:rPr>
              <a:t>Bhumiti Gohel</a:t>
            </a:r>
            <a:endParaRPr sz="2000">
              <a:solidFill>
                <a:schemeClr val="lt1"/>
              </a:solidFill>
            </a:endParaRPr>
          </a:p>
        </p:txBody>
      </p:sp>
      <p:sp>
        <p:nvSpPr>
          <p:cNvPr id="463" name="Google Shape;463;p60"/>
          <p:cNvSpPr txBox="1">
            <a:spLocks noGrp="1"/>
          </p:cNvSpPr>
          <p:nvPr>
            <p:ph type="title" idx="4294967295"/>
          </p:nvPr>
        </p:nvSpPr>
        <p:spPr>
          <a:xfrm>
            <a:off x="4314575" y="2984250"/>
            <a:ext cx="2860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2000">
                <a:solidFill>
                  <a:schemeClr val="lt1"/>
                </a:solidFill>
              </a:rPr>
              <a:t>Dipika Pawar</a:t>
            </a:r>
            <a:endParaRPr sz="2000">
              <a:solidFill>
                <a:schemeClr val="lt1"/>
              </a:solidFill>
            </a:endParaRPr>
          </a:p>
        </p:txBody>
      </p:sp>
      <p:sp>
        <p:nvSpPr>
          <p:cNvPr id="464" name="Google Shape;464;p60"/>
          <p:cNvSpPr txBox="1">
            <a:spLocks noGrp="1"/>
          </p:cNvSpPr>
          <p:nvPr>
            <p:ph type="title" idx="4294967295"/>
          </p:nvPr>
        </p:nvSpPr>
        <p:spPr>
          <a:xfrm>
            <a:off x="1295925" y="1818400"/>
            <a:ext cx="2860500" cy="427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1"/>
              </a:buClr>
              <a:buSzPts val="1400"/>
              <a:buChar char="●"/>
            </a:pPr>
            <a:r>
              <a:rPr lang="en" sz="1400">
                <a:solidFill>
                  <a:schemeClr val="lt1"/>
                </a:solidFill>
              </a:rPr>
              <a:t>Data Preprocessing</a:t>
            </a: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 sz="1400">
                <a:solidFill>
                  <a:schemeClr val="lt1"/>
                </a:solidFill>
              </a:rPr>
              <a:t>Scratch algorithm work</a:t>
            </a: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 sz="1400">
                <a:solidFill>
                  <a:schemeClr val="lt1"/>
                </a:solidFill>
              </a:rPr>
              <a:t>Documentation</a:t>
            </a:r>
            <a:endParaRPr sz="1400">
              <a:solidFill>
                <a:schemeClr val="lt1"/>
              </a:solidFill>
            </a:endParaRPr>
          </a:p>
        </p:txBody>
      </p:sp>
      <p:sp>
        <p:nvSpPr>
          <p:cNvPr id="465" name="Google Shape;465;p60"/>
          <p:cNvSpPr txBox="1">
            <a:spLocks noGrp="1"/>
          </p:cNvSpPr>
          <p:nvPr>
            <p:ph type="title" idx="4294967295"/>
          </p:nvPr>
        </p:nvSpPr>
        <p:spPr>
          <a:xfrm>
            <a:off x="4417475" y="1789150"/>
            <a:ext cx="2860500" cy="5727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1"/>
              </a:buClr>
              <a:buSzPts val="1400"/>
              <a:buChar char="●"/>
            </a:pPr>
            <a:r>
              <a:rPr lang="en" sz="1400">
                <a:solidFill>
                  <a:schemeClr val="lt1"/>
                </a:solidFill>
              </a:rPr>
              <a:t>Data Preprocessing</a:t>
            </a: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 sz="1400">
                <a:solidFill>
                  <a:schemeClr val="lt1"/>
                </a:solidFill>
              </a:rPr>
              <a:t>Inbuilt algorithm work</a:t>
            </a: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 sz="1400">
                <a:solidFill>
                  <a:schemeClr val="lt1"/>
                </a:solidFill>
              </a:rPr>
              <a:t>Documentation</a:t>
            </a:r>
            <a:endParaRPr sz="1400">
              <a:solidFill>
                <a:schemeClr val="lt1"/>
              </a:solidFill>
            </a:endParaRPr>
          </a:p>
        </p:txBody>
      </p:sp>
      <p:sp>
        <p:nvSpPr>
          <p:cNvPr id="466" name="Google Shape;466;p60"/>
          <p:cNvSpPr txBox="1">
            <a:spLocks noGrp="1"/>
          </p:cNvSpPr>
          <p:nvPr>
            <p:ph type="title" idx="4294967295"/>
          </p:nvPr>
        </p:nvSpPr>
        <p:spPr>
          <a:xfrm>
            <a:off x="1295925" y="3455450"/>
            <a:ext cx="2860500" cy="5727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1"/>
              </a:buClr>
              <a:buSzPts val="1400"/>
              <a:buChar char="●"/>
            </a:pPr>
            <a:r>
              <a:rPr lang="en" sz="1400">
                <a:solidFill>
                  <a:schemeClr val="lt1"/>
                </a:solidFill>
              </a:rPr>
              <a:t>Literature review</a:t>
            </a: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 sz="1400">
                <a:solidFill>
                  <a:schemeClr val="lt1"/>
                </a:solidFill>
              </a:rPr>
              <a:t>Inbuilt algorithm work</a:t>
            </a: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 sz="1400">
                <a:solidFill>
                  <a:schemeClr val="lt1"/>
                </a:solidFill>
              </a:rPr>
              <a:t>Documentation</a:t>
            </a:r>
            <a:endParaRPr sz="1400">
              <a:solidFill>
                <a:schemeClr val="lt1"/>
              </a:solidFill>
            </a:endParaRPr>
          </a:p>
        </p:txBody>
      </p:sp>
      <p:sp>
        <p:nvSpPr>
          <p:cNvPr id="467" name="Google Shape;467;p60"/>
          <p:cNvSpPr txBox="1">
            <a:spLocks noGrp="1"/>
          </p:cNvSpPr>
          <p:nvPr>
            <p:ph type="title" idx="4294967295"/>
          </p:nvPr>
        </p:nvSpPr>
        <p:spPr>
          <a:xfrm>
            <a:off x="4417475" y="3455450"/>
            <a:ext cx="2860500" cy="5727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1"/>
              </a:buClr>
              <a:buSzPts val="1400"/>
              <a:buChar char="●"/>
            </a:pPr>
            <a:r>
              <a:rPr lang="en" sz="1400">
                <a:solidFill>
                  <a:schemeClr val="lt1"/>
                </a:solidFill>
              </a:rPr>
              <a:t>Literature review</a:t>
            </a: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 sz="1400">
                <a:solidFill>
                  <a:schemeClr val="lt1"/>
                </a:solidFill>
              </a:rPr>
              <a:t>Scratch algorithm work</a:t>
            </a: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 sz="1400">
                <a:solidFill>
                  <a:schemeClr val="lt1"/>
                </a:solidFill>
              </a:rPr>
              <a:t>Documentation</a:t>
            </a:r>
            <a:endParaRPr sz="14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1"/>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Future Work</a:t>
            </a:r>
            <a:endParaRPr/>
          </a:p>
        </p:txBody>
      </p:sp>
      <p:sp>
        <p:nvSpPr>
          <p:cNvPr id="473" name="Google Shape;473;p61"/>
          <p:cNvSpPr txBox="1">
            <a:spLocks noGrp="1"/>
          </p:cNvSpPr>
          <p:nvPr>
            <p:ph type="body" idx="1"/>
          </p:nvPr>
        </p:nvSpPr>
        <p:spPr>
          <a:xfrm>
            <a:off x="238950" y="1062975"/>
            <a:ext cx="4332900" cy="35865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1600"/>
              </a:spcBef>
              <a:spcAft>
                <a:spcPts val="0"/>
              </a:spcAft>
              <a:buSzPts val="1400"/>
              <a:buChar char="●"/>
            </a:pPr>
            <a:r>
              <a:rPr lang="en"/>
              <a:t>Work on improvising the performance of the algorithm.</a:t>
            </a:r>
            <a:endParaRPr/>
          </a:p>
          <a:p>
            <a:pPr marL="457200" lvl="0" indent="-317500" algn="just" rtl="0">
              <a:lnSpc>
                <a:spcPct val="115000"/>
              </a:lnSpc>
              <a:spcBef>
                <a:spcPts val="0"/>
              </a:spcBef>
              <a:spcAft>
                <a:spcPts val="0"/>
              </a:spcAft>
              <a:buSzPts val="1400"/>
              <a:buChar char="●"/>
            </a:pPr>
            <a:r>
              <a:rPr lang="en"/>
              <a:t>Study and implementation of hyper-parameter tuning on the algorithm for better results. </a:t>
            </a:r>
            <a:endParaRPr/>
          </a:p>
          <a:p>
            <a:pPr marL="457200" lvl="0" indent="-317500" algn="just" rtl="0">
              <a:lnSpc>
                <a:spcPct val="115000"/>
              </a:lnSpc>
              <a:spcBef>
                <a:spcPts val="0"/>
              </a:spcBef>
              <a:spcAft>
                <a:spcPts val="0"/>
              </a:spcAft>
              <a:buSzPts val="1400"/>
              <a:buChar char="●"/>
            </a:pPr>
            <a:r>
              <a:rPr lang="en"/>
              <a:t>Work to create frontend for the crop prediction system for ease in use for others. </a:t>
            </a:r>
            <a:endParaRPr/>
          </a:p>
          <a:p>
            <a:pPr marL="457200" lvl="0" indent="-317500" algn="just" rtl="0">
              <a:lnSpc>
                <a:spcPct val="115000"/>
              </a:lnSpc>
              <a:spcBef>
                <a:spcPts val="0"/>
              </a:spcBef>
              <a:spcAft>
                <a:spcPts val="0"/>
              </a:spcAft>
              <a:buSzPts val="1400"/>
              <a:buChar char="●"/>
            </a:pPr>
            <a:r>
              <a:rPr lang="en"/>
              <a:t>Try to implement another classification algorithms for the system.</a:t>
            </a:r>
            <a:endParaRPr/>
          </a:p>
          <a:p>
            <a:pPr marL="457200" lvl="0" indent="-317500" algn="just" rtl="0">
              <a:lnSpc>
                <a:spcPct val="115000"/>
              </a:lnSpc>
              <a:spcBef>
                <a:spcPts val="0"/>
              </a:spcBef>
              <a:spcAft>
                <a:spcPts val="0"/>
              </a:spcAft>
              <a:buSzPts val="1400"/>
              <a:buChar char="●"/>
            </a:pPr>
            <a:r>
              <a:rPr lang="en"/>
              <a:t>Implement the system on different types of datasets.</a:t>
            </a:r>
            <a:endParaRPr/>
          </a:p>
        </p:txBody>
      </p:sp>
      <p:pic>
        <p:nvPicPr>
          <p:cNvPr id="474" name="Google Shape;474;p61"/>
          <p:cNvPicPr preferRelativeResize="0"/>
          <p:nvPr/>
        </p:nvPicPr>
        <p:blipFill rotWithShape="1">
          <a:blip r:embed="rId3">
            <a:alphaModFix/>
          </a:blip>
          <a:srcRect l="9280" r="30846"/>
          <a:stretch/>
        </p:blipFill>
        <p:spPr>
          <a:xfrm>
            <a:off x="5083225" y="1332050"/>
            <a:ext cx="3566300" cy="3811450"/>
          </a:xfrm>
          <a:prstGeom prst="rect">
            <a:avLst/>
          </a:prstGeom>
          <a:noFill/>
          <a:ln>
            <a:noFill/>
          </a:ln>
        </p:spPr>
      </p:pic>
      <p:sp>
        <p:nvSpPr>
          <p:cNvPr id="475" name="Google Shape;475;p61"/>
          <p:cNvSpPr/>
          <p:nvPr/>
        </p:nvSpPr>
        <p:spPr>
          <a:xfrm rot="10800000">
            <a:off x="-13725" y="4791600"/>
            <a:ext cx="31836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61"/>
          <p:cNvSpPr/>
          <p:nvPr/>
        </p:nvSpPr>
        <p:spPr>
          <a:xfrm rot="10800000">
            <a:off x="5962350" y="934506"/>
            <a:ext cx="31896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7" name="Google Shape;477;p61"/>
          <p:cNvGrpSpPr/>
          <p:nvPr/>
        </p:nvGrpSpPr>
        <p:grpSpPr>
          <a:xfrm>
            <a:off x="198747" y="361822"/>
            <a:ext cx="602763" cy="572663"/>
            <a:chOff x="2133438" y="1256700"/>
            <a:chExt cx="765900" cy="765900"/>
          </a:xfrm>
        </p:grpSpPr>
        <p:sp>
          <p:nvSpPr>
            <p:cNvPr id="478" name="Google Shape;478;p61"/>
            <p:cNvSpPr/>
            <p:nvPr/>
          </p:nvSpPr>
          <p:spPr>
            <a:xfrm>
              <a:off x="2133438" y="125670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9" name="Google Shape;479;p61"/>
            <p:cNvGrpSpPr/>
            <p:nvPr/>
          </p:nvGrpSpPr>
          <p:grpSpPr>
            <a:xfrm>
              <a:off x="2275073" y="1434996"/>
              <a:ext cx="482633" cy="409311"/>
              <a:chOff x="2661459" y="2015001"/>
              <a:chExt cx="322508" cy="273494"/>
            </a:xfrm>
          </p:grpSpPr>
          <p:sp>
            <p:nvSpPr>
              <p:cNvPr id="480" name="Google Shape;480;p61"/>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61"/>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2"/>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Future Work - Project stages</a:t>
            </a:r>
            <a:endParaRPr/>
          </a:p>
        </p:txBody>
      </p:sp>
      <p:sp>
        <p:nvSpPr>
          <p:cNvPr id="487" name="Google Shape;487;p62"/>
          <p:cNvSpPr txBox="1">
            <a:spLocks noGrp="1"/>
          </p:cNvSpPr>
          <p:nvPr>
            <p:ph type="title" idx="2"/>
          </p:nvPr>
        </p:nvSpPr>
        <p:spPr>
          <a:xfrm>
            <a:off x="723900" y="2265525"/>
            <a:ext cx="2423100" cy="58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a:t>Stage 1</a:t>
            </a:r>
            <a:endParaRPr/>
          </a:p>
        </p:txBody>
      </p:sp>
      <p:sp>
        <p:nvSpPr>
          <p:cNvPr id="488" name="Google Shape;488;p62"/>
          <p:cNvSpPr txBox="1">
            <a:spLocks noGrp="1"/>
          </p:cNvSpPr>
          <p:nvPr>
            <p:ph type="title" idx="3"/>
          </p:nvPr>
        </p:nvSpPr>
        <p:spPr>
          <a:xfrm>
            <a:off x="723900" y="2650475"/>
            <a:ext cx="2423100" cy="58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Literature Review and search for dataset</a:t>
            </a:r>
            <a:endParaRPr/>
          </a:p>
        </p:txBody>
      </p:sp>
      <p:sp>
        <p:nvSpPr>
          <p:cNvPr id="489" name="Google Shape;489;p62"/>
          <p:cNvSpPr txBox="1">
            <a:spLocks noGrp="1"/>
          </p:cNvSpPr>
          <p:nvPr>
            <p:ph type="title" idx="5"/>
          </p:nvPr>
        </p:nvSpPr>
        <p:spPr>
          <a:xfrm>
            <a:off x="3360380" y="1851575"/>
            <a:ext cx="2423100" cy="58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a:t>Stage 2</a:t>
            </a:r>
            <a:endParaRPr/>
          </a:p>
        </p:txBody>
      </p:sp>
      <p:sp>
        <p:nvSpPr>
          <p:cNvPr id="490" name="Google Shape;490;p62"/>
          <p:cNvSpPr txBox="1">
            <a:spLocks noGrp="1"/>
          </p:cNvSpPr>
          <p:nvPr>
            <p:ph type="title" idx="6"/>
          </p:nvPr>
        </p:nvSpPr>
        <p:spPr>
          <a:xfrm>
            <a:off x="3360380" y="2236525"/>
            <a:ext cx="2423100" cy="58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Implementation of algorithm on dataset</a:t>
            </a:r>
            <a:endParaRPr/>
          </a:p>
        </p:txBody>
      </p:sp>
      <p:sp>
        <p:nvSpPr>
          <p:cNvPr id="491" name="Google Shape;491;p62"/>
          <p:cNvSpPr txBox="1">
            <a:spLocks noGrp="1"/>
          </p:cNvSpPr>
          <p:nvPr>
            <p:ph type="title" idx="8"/>
          </p:nvPr>
        </p:nvSpPr>
        <p:spPr>
          <a:xfrm>
            <a:off x="5996872" y="1508425"/>
            <a:ext cx="2423100" cy="58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a:t>Stage 3</a:t>
            </a:r>
            <a:endParaRPr/>
          </a:p>
        </p:txBody>
      </p:sp>
      <p:sp>
        <p:nvSpPr>
          <p:cNvPr id="492" name="Google Shape;492;p62"/>
          <p:cNvSpPr txBox="1">
            <a:spLocks noGrp="1"/>
          </p:cNvSpPr>
          <p:nvPr>
            <p:ph type="title" idx="9"/>
          </p:nvPr>
        </p:nvSpPr>
        <p:spPr>
          <a:xfrm>
            <a:off x="5748525" y="1893375"/>
            <a:ext cx="2869200" cy="58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Improving the performance of the algorithm</a:t>
            </a:r>
            <a:endParaRPr/>
          </a:p>
        </p:txBody>
      </p:sp>
      <p:pic>
        <p:nvPicPr>
          <p:cNvPr id="493" name="Google Shape;493;p62"/>
          <p:cNvPicPr preferRelativeResize="0"/>
          <p:nvPr/>
        </p:nvPicPr>
        <p:blipFill rotWithShape="1">
          <a:blip r:embed="rId3">
            <a:alphaModFix/>
          </a:blip>
          <a:srcRect t="22992" b="13264"/>
          <a:stretch/>
        </p:blipFill>
        <p:spPr>
          <a:xfrm>
            <a:off x="3395333" y="2896475"/>
            <a:ext cx="2353195" cy="2247021"/>
          </a:xfrm>
          <a:prstGeom prst="rect">
            <a:avLst/>
          </a:prstGeom>
          <a:noFill/>
          <a:ln>
            <a:noFill/>
          </a:ln>
        </p:spPr>
      </p:pic>
      <p:pic>
        <p:nvPicPr>
          <p:cNvPr id="494" name="Google Shape;494;p62"/>
          <p:cNvPicPr preferRelativeResize="0"/>
          <p:nvPr/>
        </p:nvPicPr>
        <p:blipFill rotWithShape="1">
          <a:blip r:embed="rId4">
            <a:alphaModFix/>
          </a:blip>
          <a:srcRect l="18258" r="21303"/>
          <a:stretch/>
        </p:blipFill>
        <p:spPr>
          <a:xfrm>
            <a:off x="6031822" y="2548374"/>
            <a:ext cx="2353200" cy="2595770"/>
          </a:xfrm>
          <a:prstGeom prst="rect">
            <a:avLst/>
          </a:prstGeom>
          <a:noFill/>
          <a:ln>
            <a:noFill/>
          </a:ln>
        </p:spPr>
      </p:pic>
      <p:pic>
        <p:nvPicPr>
          <p:cNvPr id="495" name="Google Shape;495;p62"/>
          <p:cNvPicPr preferRelativeResize="0"/>
          <p:nvPr/>
        </p:nvPicPr>
        <p:blipFill rotWithShape="1">
          <a:blip r:embed="rId5">
            <a:alphaModFix/>
          </a:blip>
          <a:srcRect r="2884"/>
          <a:stretch/>
        </p:blipFill>
        <p:spPr>
          <a:xfrm>
            <a:off x="758825" y="3326175"/>
            <a:ext cx="2353202" cy="1817329"/>
          </a:xfrm>
          <a:prstGeom prst="rect">
            <a:avLst/>
          </a:prstGeom>
          <a:noFill/>
          <a:ln>
            <a:noFill/>
          </a:ln>
        </p:spPr>
      </p:pic>
      <p:sp>
        <p:nvSpPr>
          <p:cNvPr id="496" name="Google Shape;496;p62"/>
          <p:cNvSpPr/>
          <p:nvPr/>
        </p:nvSpPr>
        <p:spPr>
          <a:xfrm rot="10800000">
            <a:off x="7088700" y="0"/>
            <a:ext cx="20553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62"/>
          <p:cNvSpPr/>
          <p:nvPr/>
        </p:nvSpPr>
        <p:spPr>
          <a:xfrm rot="10800000">
            <a:off x="-12" y="4791600"/>
            <a:ext cx="10170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3"/>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References</a:t>
            </a:r>
            <a:endParaRPr/>
          </a:p>
        </p:txBody>
      </p:sp>
      <p:sp>
        <p:nvSpPr>
          <p:cNvPr id="503" name="Google Shape;503;p63"/>
          <p:cNvSpPr txBox="1">
            <a:spLocks noGrp="1"/>
          </p:cNvSpPr>
          <p:nvPr>
            <p:ph type="body" idx="1"/>
          </p:nvPr>
        </p:nvSpPr>
        <p:spPr>
          <a:xfrm>
            <a:off x="723975" y="1028700"/>
            <a:ext cx="7611600" cy="35403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SzPts val="1200"/>
              <a:buChar char="●"/>
            </a:pPr>
            <a:r>
              <a:rPr lang="en" sz="1200" u="sng">
                <a:solidFill>
                  <a:schemeClr val="hlink"/>
                </a:solidFill>
                <a:hlinkClick r:id="rId3"/>
              </a:rPr>
              <a:t>https://dag.gujarat.gov.in/estimate.htm</a:t>
            </a:r>
            <a:endParaRPr sz="1200"/>
          </a:p>
          <a:p>
            <a:pPr marL="457200" lvl="0" indent="-304800" algn="just" rtl="0">
              <a:lnSpc>
                <a:spcPct val="115000"/>
              </a:lnSpc>
              <a:spcBef>
                <a:spcPts val="0"/>
              </a:spcBef>
              <a:spcAft>
                <a:spcPts val="0"/>
              </a:spcAft>
              <a:buSzPts val="1200"/>
              <a:buChar char="●"/>
            </a:pPr>
            <a:r>
              <a:rPr lang="en" sz="1200" u="sng">
                <a:solidFill>
                  <a:schemeClr val="hlink"/>
                </a:solidFill>
                <a:hlinkClick r:id="rId4"/>
              </a:rPr>
              <a:t>https://www.india.gov.in/topics/agriculture/crops</a:t>
            </a:r>
            <a:endParaRPr sz="1200"/>
          </a:p>
          <a:p>
            <a:pPr marL="457200" lvl="0" indent="-304800" algn="just" rtl="0">
              <a:lnSpc>
                <a:spcPct val="115000"/>
              </a:lnSpc>
              <a:spcBef>
                <a:spcPts val="0"/>
              </a:spcBef>
              <a:spcAft>
                <a:spcPts val="0"/>
              </a:spcAft>
              <a:buSzPts val="1200"/>
              <a:buChar char="●"/>
            </a:pPr>
            <a:r>
              <a:rPr lang="en" sz="1200" u="sng">
                <a:solidFill>
                  <a:schemeClr val="hlink"/>
                </a:solidFill>
                <a:hlinkClick r:id="rId5"/>
              </a:rPr>
              <a:t>https://sersc.org/journals/index.php/IJFGCN/article/download/28189/15590/</a:t>
            </a:r>
            <a:endParaRPr sz="1200"/>
          </a:p>
          <a:p>
            <a:pPr marL="457200" lvl="0" indent="-304800" algn="just" rtl="0">
              <a:lnSpc>
                <a:spcPct val="115000"/>
              </a:lnSpc>
              <a:spcBef>
                <a:spcPts val="0"/>
              </a:spcBef>
              <a:spcAft>
                <a:spcPts val="0"/>
              </a:spcAft>
              <a:buSzPts val="1200"/>
              <a:buChar char="●"/>
            </a:pPr>
            <a:r>
              <a:rPr lang="en" sz="1200" u="sng">
                <a:solidFill>
                  <a:schemeClr val="hlink"/>
                </a:solidFill>
                <a:hlinkClick r:id="rId6"/>
              </a:rPr>
              <a:t>http://agri.ckcest.cn/ass/8185d605-6c4d-4d8a-b280-c867c2304d42.pdf</a:t>
            </a:r>
            <a:endParaRPr sz="1200"/>
          </a:p>
          <a:p>
            <a:pPr marL="457200" lvl="0" indent="-304800" algn="just" rtl="0">
              <a:lnSpc>
                <a:spcPct val="115000"/>
              </a:lnSpc>
              <a:spcBef>
                <a:spcPts val="0"/>
              </a:spcBef>
              <a:spcAft>
                <a:spcPts val="0"/>
              </a:spcAft>
              <a:buSzPts val="1200"/>
              <a:buChar char="●"/>
            </a:pPr>
            <a:r>
              <a:rPr lang="en" sz="1200" u="sng">
                <a:solidFill>
                  <a:schemeClr val="hlink"/>
                </a:solidFill>
                <a:hlinkClick r:id="rId7"/>
              </a:rPr>
              <a:t>https://1library.net/document/dzx1ldny-design-hybrid-crop-recommendation-using-machine-learning-algorithms.html</a:t>
            </a:r>
            <a:endParaRPr sz="1200"/>
          </a:p>
          <a:p>
            <a:pPr marL="457200" lvl="0" indent="-304800" algn="just" rtl="0">
              <a:lnSpc>
                <a:spcPct val="115000"/>
              </a:lnSpc>
              <a:spcBef>
                <a:spcPts val="0"/>
              </a:spcBef>
              <a:spcAft>
                <a:spcPts val="0"/>
              </a:spcAft>
              <a:buSzPts val="1200"/>
              <a:buChar char="●"/>
            </a:pPr>
            <a:r>
              <a:rPr lang="en" sz="1200" u="sng">
                <a:solidFill>
                  <a:schemeClr val="hlink"/>
                </a:solidFill>
                <a:hlinkClick r:id="rId8"/>
              </a:rPr>
              <a:t>https://towardsdatascience.com/multiclass-classification-with-support-vector-machines-svm-kernel-trick-kernel-functions-f9d5377d6f02</a:t>
            </a:r>
            <a:r>
              <a:rPr lang="en" sz="1200"/>
              <a:t> </a:t>
            </a:r>
            <a:endParaRPr sz="1200"/>
          </a:p>
          <a:p>
            <a:pPr marL="457200" lvl="0" indent="-304800" algn="just" rtl="0">
              <a:lnSpc>
                <a:spcPct val="115000"/>
              </a:lnSpc>
              <a:spcBef>
                <a:spcPts val="0"/>
              </a:spcBef>
              <a:spcAft>
                <a:spcPts val="0"/>
              </a:spcAft>
              <a:buSzPts val="1200"/>
              <a:buChar char="●"/>
            </a:pPr>
            <a:r>
              <a:rPr lang="en" sz="1200" u="sng">
                <a:solidFill>
                  <a:schemeClr val="hlink"/>
                </a:solidFill>
                <a:hlinkClick r:id="rId9"/>
              </a:rPr>
              <a:t>https://www.irjet.net/archives/V7/i2/IRJET-V7I2163.pdf</a:t>
            </a:r>
            <a:endParaRPr sz="1200"/>
          </a:p>
          <a:p>
            <a:pPr marL="457200" lvl="0" indent="-304800" algn="just" rtl="0">
              <a:lnSpc>
                <a:spcPct val="115000"/>
              </a:lnSpc>
              <a:spcBef>
                <a:spcPts val="0"/>
              </a:spcBef>
              <a:spcAft>
                <a:spcPts val="0"/>
              </a:spcAft>
              <a:buSzPts val="1200"/>
              <a:buChar char="●"/>
            </a:pPr>
            <a:r>
              <a:rPr lang="en" sz="1200" u="sng">
                <a:solidFill>
                  <a:schemeClr val="hlink"/>
                </a:solidFill>
                <a:hlinkClick r:id="rId10"/>
              </a:rPr>
              <a:t>https://www.baeldung.com/cs/svm-multiclass-classification</a:t>
            </a:r>
            <a:endParaRPr sz="1200"/>
          </a:p>
          <a:p>
            <a:pPr marL="457200" lvl="0" indent="-304800" algn="just" rtl="0">
              <a:lnSpc>
                <a:spcPct val="115000"/>
              </a:lnSpc>
              <a:spcBef>
                <a:spcPts val="0"/>
              </a:spcBef>
              <a:spcAft>
                <a:spcPts val="0"/>
              </a:spcAft>
              <a:buSzPts val="1200"/>
              <a:buChar char="●"/>
            </a:pPr>
            <a:r>
              <a:rPr lang="en" sz="1200" u="sng">
                <a:solidFill>
                  <a:schemeClr val="hlink"/>
                </a:solidFill>
                <a:hlinkClick r:id="rId11"/>
              </a:rPr>
              <a:t>https://towardsdatascience.com/support-vector-machine-introduction-to-machine-learning-algorithms-934a444fca47</a:t>
            </a:r>
            <a:endParaRPr sz="1200"/>
          </a:p>
          <a:p>
            <a:pPr marL="457200" lvl="0" indent="-304800" algn="just" rtl="0">
              <a:lnSpc>
                <a:spcPct val="115000"/>
              </a:lnSpc>
              <a:spcBef>
                <a:spcPts val="0"/>
              </a:spcBef>
              <a:spcAft>
                <a:spcPts val="0"/>
              </a:spcAft>
              <a:buSzPts val="1200"/>
              <a:buChar char="●"/>
            </a:pPr>
            <a:r>
              <a:rPr lang="en" sz="1200" u="sng">
                <a:solidFill>
                  <a:schemeClr val="hlink"/>
                </a:solidFill>
                <a:hlinkClick r:id="rId12"/>
              </a:rPr>
              <a:t>https://www.analyticsvidhya.com/blog/2017/09/naive-bayes-explained/</a:t>
            </a:r>
            <a:endParaRPr sz="1200"/>
          </a:p>
          <a:p>
            <a:pPr marL="457200" lvl="0" indent="-304800" algn="just" rtl="0">
              <a:lnSpc>
                <a:spcPct val="115000"/>
              </a:lnSpc>
              <a:spcBef>
                <a:spcPts val="0"/>
              </a:spcBef>
              <a:spcAft>
                <a:spcPts val="0"/>
              </a:spcAft>
              <a:buSzPts val="1200"/>
              <a:buChar char="●"/>
            </a:pPr>
            <a:r>
              <a:rPr lang="en" sz="1200" u="sng">
                <a:solidFill>
                  <a:schemeClr val="hlink"/>
                </a:solidFill>
                <a:hlinkClick r:id="rId13"/>
              </a:rPr>
              <a:t>https://towardsdatascience.com/hyperparameter-tuning-for-support-vector-machines-c-and-gamma-parameters-6a5097416167</a:t>
            </a:r>
            <a:endParaRPr sz="1200"/>
          </a:p>
          <a:p>
            <a:pPr marL="457200" lvl="0" indent="0" algn="just" rtl="0">
              <a:lnSpc>
                <a:spcPct val="115000"/>
              </a:lnSpc>
              <a:spcBef>
                <a:spcPts val="1600"/>
              </a:spcBef>
              <a:spcAft>
                <a:spcPts val="0"/>
              </a:spcAft>
              <a:buNone/>
            </a:pP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7"/>
        <p:cNvGrpSpPr/>
        <p:nvPr/>
      </p:nvGrpSpPr>
      <p:grpSpPr>
        <a:xfrm>
          <a:off x="0" y="0"/>
          <a:ext cx="0" cy="0"/>
          <a:chOff x="0" y="0"/>
          <a:chExt cx="0" cy="0"/>
        </a:xfrm>
      </p:grpSpPr>
      <p:sp>
        <p:nvSpPr>
          <p:cNvPr id="508" name="Google Shape;508;p64"/>
          <p:cNvSpPr txBox="1">
            <a:spLocks noGrp="1"/>
          </p:cNvSpPr>
          <p:nvPr>
            <p:ph type="title"/>
          </p:nvPr>
        </p:nvSpPr>
        <p:spPr>
          <a:xfrm>
            <a:off x="2634900" y="1506900"/>
            <a:ext cx="5421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Thanks!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cxnSp>
        <p:nvCxnSpPr>
          <p:cNvPr id="305" name="Google Shape;305;p49"/>
          <p:cNvCxnSpPr/>
          <p:nvPr/>
        </p:nvCxnSpPr>
        <p:spPr>
          <a:xfrm>
            <a:off x="1392900" y="2484225"/>
            <a:ext cx="6358200" cy="0"/>
          </a:xfrm>
          <a:prstGeom prst="straightConnector1">
            <a:avLst/>
          </a:prstGeom>
          <a:noFill/>
          <a:ln w="19050" cap="flat" cmpd="sng">
            <a:solidFill>
              <a:schemeClr val="accent4"/>
            </a:solidFill>
            <a:prstDash val="solid"/>
            <a:round/>
            <a:headEnd type="none" w="sm" len="sm"/>
            <a:tailEnd type="none" w="sm" len="sm"/>
          </a:ln>
        </p:spPr>
      </p:cxnSp>
      <p:sp>
        <p:nvSpPr>
          <p:cNvPr id="306" name="Google Shape;306;p49"/>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Group BeMAD </a:t>
            </a:r>
            <a:endParaRPr/>
          </a:p>
        </p:txBody>
      </p:sp>
      <p:sp>
        <p:nvSpPr>
          <p:cNvPr id="307" name="Google Shape;307;p49"/>
          <p:cNvSpPr txBox="1">
            <a:spLocks noGrp="1"/>
          </p:cNvSpPr>
          <p:nvPr>
            <p:ph type="title"/>
          </p:nvPr>
        </p:nvSpPr>
        <p:spPr>
          <a:xfrm>
            <a:off x="1732825" y="1409062"/>
            <a:ext cx="12858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dirty="0">
                <a:solidFill>
                  <a:schemeClr val="accent5"/>
                </a:solidFill>
              </a:rPr>
              <a:t>Aanshi Patwari</a:t>
            </a:r>
            <a:endParaRPr sz="1800" dirty="0">
              <a:solidFill>
                <a:schemeClr val="accent5"/>
              </a:solidFill>
            </a:endParaRPr>
          </a:p>
        </p:txBody>
      </p:sp>
      <p:sp>
        <p:nvSpPr>
          <p:cNvPr id="308" name="Google Shape;308;p49"/>
          <p:cNvSpPr txBox="1">
            <a:spLocks noGrp="1"/>
          </p:cNvSpPr>
          <p:nvPr>
            <p:ph type="title"/>
          </p:nvPr>
        </p:nvSpPr>
        <p:spPr>
          <a:xfrm>
            <a:off x="3312338" y="1389282"/>
            <a:ext cx="1084200" cy="65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dirty="0">
                <a:solidFill>
                  <a:schemeClr val="accent5"/>
                </a:solidFill>
              </a:rPr>
              <a:t>Miracle Rindani</a:t>
            </a:r>
            <a:endParaRPr sz="1800" dirty="0">
              <a:solidFill>
                <a:schemeClr val="accent5"/>
              </a:solidFill>
            </a:endParaRPr>
          </a:p>
        </p:txBody>
      </p:sp>
      <p:sp>
        <p:nvSpPr>
          <p:cNvPr id="309" name="Google Shape;309;p49"/>
          <p:cNvSpPr txBox="1">
            <a:spLocks noGrp="1"/>
          </p:cNvSpPr>
          <p:nvPr>
            <p:ph type="title"/>
          </p:nvPr>
        </p:nvSpPr>
        <p:spPr>
          <a:xfrm>
            <a:off x="6173538" y="1426384"/>
            <a:ext cx="1084200" cy="420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dirty="0">
                <a:solidFill>
                  <a:schemeClr val="accent5"/>
                </a:solidFill>
              </a:rPr>
              <a:t>Dipika Pawar</a:t>
            </a:r>
            <a:endParaRPr sz="1800" dirty="0">
              <a:solidFill>
                <a:schemeClr val="accent5"/>
              </a:solidFill>
            </a:endParaRPr>
          </a:p>
        </p:txBody>
      </p:sp>
      <p:sp>
        <p:nvSpPr>
          <p:cNvPr id="310" name="Google Shape;310;p49"/>
          <p:cNvSpPr txBox="1">
            <a:spLocks noGrp="1"/>
          </p:cNvSpPr>
          <p:nvPr>
            <p:ph type="title"/>
          </p:nvPr>
        </p:nvSpPr>
        <p:spPr>
          <a:xfrm>
            <a:off x="4702938" y="1414950"/>
            <a:ext cx="1084200" cy="40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solidFill>
                  <a:schemeClr val="accent5"/>
                </a:solidFill>
              </a:rPr>
              <a:t>Bhumiti Gohel</a:t>
            </a:r>
            <a:endParaRPr sz="1800">
              <a:solidFill>
                <a:schemeClr val="accent5"/>
              </a:solidFill>
            </a:endParaRPr>
          </a:p>
        </p:txBody>
      </p:sp>
      <p:sp>
        <p:nvSpPr>
          <p:cNvPr id="311" name="Google Shape;311;p49"/>
          <p:cNvSpPr txBox="1">
            <a:spLocks noGrp="1"/>
          </p:cNvSpPr>
          <p:nvPr>
            <p:ph type="body" idx="4294967295"/>
          </p:nvPr>
        </p:nvSpPr>
        <p:spPr>
          <a:xfrm>
            <a:off x="1515925" y="3230075"/>
            <a:ext cx="1719600" cy="76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sz="1400" dirty="0"/>
              <a:t>B.Tech ICT </a:t>
            </a:r>
            <a:endParaRPr sz="1400" dirty="0"/>
          </a:p>
          <a:p>
            <a:pPr marL="0" lvl="0" indent="0" algn="ctr" rtl="0">
              <a:lnSpc>
                <a:spcPct val="115000"/>
              </a:lnSpc>
              <a:spcBef>
                <a:spcPts val="0"/>
              </a:spcBef>
              <a:spcAft>
                <a:spcPts val="0"/>
              </a:spcAft>
              <a:buSzPts val="1800"/>
              <a:buNone/>
            </a:pPr>
            <a:r>
              <a:rPr lang="en" sz="1400" dirty="0"/>
              <a:t>Sem 6</a:t>
            </a:r>
            <a:endParaRPr sz="1400" dirty="0"/>
          </a:p>
          <a:p>
            <a:pPr marL="0" lvl="0" indent="0" algn="ctr" rtl="0">
              <a:lnSpc>
                <a:spcPct val="115000"/>
              </a:lnSpc>
              <a:spcBef>
                <a:spcPts val="0"/>
              </a:spcBef>
              <a:spcAft>
                <a:spcPts val="0"/>
              </a:spcAft>
              <a:buSzPts val="1800"/>
              <a:buNone/>
            </a:pPr>
            <a:r>
              <a:rPr lang="en" sz="1400" dirty="0"/>
              <a:t>AU1841004</a:t>
            </a:r>
            <a:endParaRPr sz="1400" dirty="0"/>
          </a:p>
          <a:p>
            <a:pPr marL="0" lvl="0" indent="0" algn="l" rtl="0">
              <a:lnSpc>
                <a:spcPct val="115000"/>
              </a:lnSpc>
              <a:spcBef>
                <a:spcPts val="1600"/>
              </a:spcBef>
              <a:spcAft>
                <a:spcPts val="0"/>
              </a:spcAft>
              <a:buSzPts val="1800"/>
              <a:buNone/>
            </a:pPr>
            <a:endParaRPr sz="1400" dirty="0"/>
          </a:p>
          <a:p>
            <a:pPr marL="0" lvl="0" indent="0" algn="l" rtl="0">
              <a:lnSpc>
                <a:spcPct val="115000"/>
              </a:lnSpc>
              <a:spcBef>
                <a:spcPts val="1600"/>
              </a:spcBef>
              <a:spcAft>
                <a:spcPts val="0"/>
              </a:spcAft>
              <a:buSzPts val="1800"/>
              <a:buNone/>
            </a:pPr>
            <a:endParaRPr sz="1400" dirty="0"/>
          </a:p>
          <a:p>
            <a:pPr marL="0" lvl="0" indent="0" algn="l" rtl="0">
              <a:lnSpc>
                <a:spcPct val="115000"/>
              </a:lnSpc>
              <a:spcBef>
                <a:spcPts val="1600"/>
              </a:spcBef>
              <a:spcAft>
                <a:spcPts val="0"/>
              </a:spcAft>
              <a:buSzPts val="1800"/>
              <a:buNone/>
            </a:pPr>
            <a:endParaRPr sz="1400" dirty="0"/>
          </a:p>
          <a:p>
            <a:pPr marL="0" lvl="0" indent="0" algn="l" rtl="0">
              <a:lnSpc>
                <a:spcPct val="115000"/>
              </a:lnSpc>
              <a:spcBef>
                <a:spcPts val="1600"/>
              </a:spcBef>
              <a:spcAft>
                <a:spcPts val="1600"/>
              </a:spcAft>
              <a:buSzPts val="1800"/>
              <a:buNone/>
            </a:pPr>
            <a:endParaRPr sz="1400" dirty="0"/>
          </a:p>
        </p:txBody>
      </p:sp>
      <p:sp>
        <p:nvSpPr>
          <p:cNvPr id="312" name="Google Shape;312;p49"/>
          <p:cNvSpPr txBox="1">
            <a:spLocks noGrp="1"/>
          </p:cNvSpPr>
          <p:nvPr>
            <p:ph type="body" idx="4294967295"/>
          </p:nvPr>
        </p:nvSpPr>
        <p:spPr>
          <a:xfrm>
            <a:off x="4409213" y="3230075"/>
            <a:ext cx="1719600" cy="76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sz="1400" dirty="0"/>
              <a:t>B.Tech ICT</a:t>
            </a:r>
            <a:endParaRPr sz="1400" dirty="0"/>
          </a:p>
          <a:p>
            <a:pPr marL="0" lvl="0" indent="0" algn="ctr" rtl="0">
              <a:lnSpc>
                <a:spcPct val="115000"/>
              </a:lnSpc>
              <a:spcBef>
                <a:spcPts val="0"/>
              </a:spcBef>
              <a:spcAft>
                <a:spcPts val="0"/>
              </a:spcAft>
              <a:buSzPts val="1800"/>
              <a:buNone/>
            </a:pPr>
            <a:r>
              <a:rPr lang="en" sz="1400" dirty="0"/>
              <a:t>Sem 6</a:t>
            </a:r>
            <a:endParaRPr sz="1400" dirty="0"/>
          </a:p>
          <a:p>
            <a:pPr marL="0" lvl="0" indent="0" algn="ctr" rtl="0">
              <a:lnSpc>
                <a:spcPct val="115000"/>
              </a:lnSpc>
              <a:spcBef>
                <a:spcPts val="0"/>
              </a:spcBef>
              <a:spcAft>
                <a:spcPts val="0"/>
              </a:spcAft>
              <a:buSzPts val="1800"/>
              <a:buNone/>
            </a:pPr>
            <a:r>
              <a:rPr lang="en" sz="1400" dirty="0"/>
              <a:t>AU1841051</a:t>
            </a:r>
            <a:endParaRPr sz="1400" dirty="0"/>
          </a:p>
          <a:p>
            <a:pPr marL="0" lvl="0" indent="0" algn="l" rtl="0">
              <a:lnSpc>
                <a:spcPct val="115000"/>
              </a:lnSpc>
              <a:spcBef>
                <a:spcPts val="1600"/>
              </a:spcBef>
              <a:spcAft>
                <a:spcPts val="0"/>
              </a:spcAft>
              <a:buSzPts val="1800"/>
              <a:buNone/>
            </a:pPr>
            <a:endParaRPr sz="1400" dirty="0"/>
          </a:p>
          <a:p>
            <a:pPr marL="0" lvl="0" indent="0" algn="l" rtl="0">
              <a:lnSpc>
                <a:spcPct val="115000"/>
              </a:lnSpc>
              <a:spcBef>
                <a:spcPts val="1600"/>
              </a:spcBef>
              <a:spcAft>
                <a:spcPts val="0"/>
              </a:spcAft>
              <a:buSzPts val="1800"/>
              <a:buNone/>
            </a:pPr>
            <a:endParaRPr sz="1400" dirty="0"/>
          </a:p>
          <a:p>
            <a:pPr marL="0" lvl="0" indent="0" algn="l" rtl="0">
              <a:lnSpc>
                <a:spcPct val="115000"/>
              </a:lnSpc>
              <a:spcBef>
                <a:spcPts val="1600"/>
              </a:spcBef>
              <a:spcAft>
                <a:spcPts val="0"/>
              </a:spcAft>
              <a:buSzPts val="1800"/>
              <a:buNone/>
            </a:pPr>
            <a:endParaRPr sz="1400" dirty="0"/>
          </a:p>
          <a:p>
            <a:pPr marL="0" lvl="0" indent="0" algn="l" rtl="0">
              <a:lnSpc>
                <a:spcPct val="115000"/>
              </a:lnSpc>
              <a:spcBef>
                <a:spcPts val="1600"/>
              </a:spcBef>
              <a:spcAft>
                <a:spcPts val="1600"/>
              </a:spcAft>
              <a:buSzPts val="1800"/>
              <a:buNone/>
            </a:pPr>
            <a:endParaRPr sz="1400" dirty="0"/>
          </a:p>
        </p:txBody>
      </p:sp>
      <p:sp>
        <p:nvSpPr>
          <p:cNvPr id="313" name="Google Shape;313;p49"/>
          <p:cNvSpPr txBox="1">
            <a:spLocks noGrp="1"/>
          </p:cNvSpPr>
          <p:nvPr>
            <p:ph type="body" idx="4294967295"/>
          </p:nvPr>
        </p:nvSpPr>
        <p:spPr>
          <a:xfrm>
            <a:off x="2988289" y="3230075"/>
            <a:ext cx="1719600" cy="76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sz="1400" dirty="0"/>
              <a:t>B.Tech ICT </a:t>
            </a:r>
            <a:endParaRPr sz="1400" dirty="0"/>
          </a:p>
          <a:p>
            <a:pPr marL="0" lvl="0" indent="0" algn="ctr" rtl="0">
              <a:lnSpc>
                <a:spcPct val="115000"/>
              </a:lnSpc>
              <a:spcBef>
                <a:spcPts val="0"/>
              </a:spcBef>
              <a:spcAft>
                <a:spcPts val="0"/>
              </a:spcAft>
              <a:buSzPts val="1800"/>
              <a:buNone/>
            </a:pPr>
            <a:r>
              <a:rPr lang="en" sz="1400" dirty="0"/>
              <a:t>Sem 6</a:t>
            </a:r>
            <a:endParaRPr sz="1400" dirty="0"/>
          </a:p>
          <a:p>
            <a:pPr marL="0" lvl="0" indent="0" algn="ctr" rtl="0">
              <a:lnSpc>
                <a:spcPct val="115000"/>
              </a:lnSpc>
              <a:spcBef>
                <a:spcPts val="0"/>
              </a:spcBef>
              <a:spcAft>
                <a:spcPts val="0"/>
              </a:spcAft>
              <a:buSzPts val="1800"/>
              <a:buNone/>
            </a:pPr>
            <a:r>
              <a:rPr lang="en" sz="1400" dirty="0"/>
              <a:t>AU1841017</a:t>
            </a:r>
            <a:endParaRPr sz="1400" dirty="0"/>
          </a:p>
        </p:txBody>
      </p:sp>
      <p:sp>
        <p:nvSpPr>
          <p:cNvPr id="314" name="Google Shape;314;p49"/>
          <p:cNvSpPr/>
          <p:nvPr/>
        </p:nvSpPr>
        <p:spPr>
          <a:xfrm>
            <a:off x="6332688" y="2101275"/>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9"/>
          <p:cNvSpPr txBox="1">
            <a:spLocks noGrp="1"/>
          </p:cNvSpPr>
          <p:nvPr>
            <p:ph type="body" idx="4294967295"/>
          </p:nvPr>
        </p:nvSpPr>
        <p:spPr>
          <a:xfrm>
            <a:off x="5881577" y="3230075"/>
            <a:ext cx="1719600" cy="76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sz="1400" dirty="0"/>
              <a:t>B.Tech ICT</a:t>
            </a:r>
            <a:endParaRPr sz="1400" dirty="0"/>
          </a:p>
          <a:p>
            <a:pPr marL="0" lvl="0" indent="0" algn="ctr" rtl="0">
              <a:lnSpc>
                <a:spcPct val="115000"/>
              </a:lnSpc>
              <a:spcBef>
                <a:spcPts val="0"/>
              </a:spcBef>
              <a:spcAft>
                <a:spcPts val="0"/>
              </a:spcAft>
              <a:buSzPts val="1800"/>
              <a:buNone/>
            </a:pPr>
            <a:r>
              <a:rPr lang="en" sz="1400" dirty="0"/>
              <a:t>Sem 6</a:t>
            </a:r>
            <a:endParaRPr sz="1400" dirty="0"/>
          </a:p>
          <a:p>
            <a:pPr marL="0" lvl="0" indent="0" algn="ctr" rtl="0">
              <a:lnSpc>
                <a:spcPct val="115000"/>
              </a:lnSpc>
              <a:spcBef>
                <a:spcPts val="0"/>
              </a:spcBef>
              <a:spcAft>
                <a:spcPts val="0"/>
              </a:spcAft>
              <a:buSzPts val="1800"/>
              <a:buNone/>
            </a:pPr>
            <a:r>
              <a:rPr lang="en" sz="1400" dirty="0"/>
              <a:t>AU1841052</a:t>
            </a:r>
            <a:endParaRPr sz="1400" dirty="0"/>
          </a:p>
          <a:p>
            <a:pPr marL="0" lvl="0" indent="0" algn="l" rtl="0">
              <a:lnSpc>
                <a:spcPct val="115000"/>
              </a:lnSpc>
              <a:spcBef>
                <a:spcPts val="1600"/>
              </a:spcBef>
              <a:spcAft>
                <a:spcPts val="0"/>
              </a:spcAft>
              <a:buSzPts val="1800"/>
              <a:buNone/>
            </a:pPr>
            <a:endParaRPr sz="1400" dirty="0"/>
          </a:p>
          <a:p>
            <a:pPr marL="0" lvl="0" indent="0" algn="l" rtl="0">
              <a:lnSpc>
                <a:spcPct val="115000"/>
              </a:lnSpc>
              <a:spcBef>
                <a:spcPts val="1600"/>
              </a:spcBef>
              <a:spcAft>
                <a:spcPts val="1600"/>
              </a:spcAft>
              <a:buSzPts val="1800"/>
              <a:buNone/>
            </a:pPr>
            <a:endParaRPr sz="1400" dirty="0"/>
          </a:p>
        </p:txBody>
      </p:sp>
      <p:pic>
        <p:nvPicPr>
          <p:cNvPr id="316" name="Google Shape;316;p49"/>
          <p:cNvPicPr preferRelativeResize="0"/>
          <p:nvPr/>
        </p:nvPicPr>
        <p:blipFill>
          <a:blip r:embed="rId3">
            <a:alphaModFix/>
          </a:blip>
          <a:stretch>
            <a:fillRect/>
          </a:stretch>
        </p:blipFill>
        <p:spPr>
          <a:xfrm>
            <a:off x="3312338" y="2062325"/>
            <a:ext cx="1058400" cy="1130400"/>
          </a:xfrm>
          <a:prstGeom prst="ellipse">
            <a:avLst/>
          </a:prstGeom>
          <a:noFill/>
          <a:ln>
            <a:noFill/>
          </a:ln>
        </p:spPr>
      </p:pic>
      <p:pic>
        <p:nvPicPr>
          <p:cNvPr id="317" name="Google Shape;317;p49"/>
          <p:cNvPicPr preferRelativeResize="0"/>
          <p:nvPr/>
        </p:nvPicPr>
        <p:blipFill>
          <a:blip r:embed="rId4">
            <a:alphaModFix/>
          </a:blip>
          <a:stretch>
            <a:fillRect/>
          </a:stretch>
        </p:blipFill>
        <p:spPr>
          <a:xfrm>
            <a:off x="4730050" y="2046275"/>
            <a:ext cx="1084200" cy="1162500"/>
          </a:xfrm>
          <a:prstGeom prst="ellipse">
            <a:avLst/>
          </a:prstGeom>
          <a:noFill/>
          <a:ln>
            <a:noFill/>
          </a:ln>
        </p:spPr>
      </p:pic>
      <p:pic>
        <p:nvPicPr>
          <p:cNvPr id="318" name="Google Shape;318;p49"/>
          <p:cNvPicPr preferRelativeResize="0"/>
          <p:nvPr/>
        </p:nvPicPr>
        <p:blipFill>
          <a:blip r:embed="rId5">
            <a:alphaModFix/>
          </a:blip>
          <a:stretch>
            <a:fillRect/>
          </a:stretch>
        </p:blipFill>
        <p:spPr>
          <a:xfrm>
            <a:off x="6173575" y="2101300"/>
            <a:ext cx="1084200" cy="1162500"/>
          </a:xfrm>
          <a:prstGeom prst="ellipse">
            <a:avLst/>
          </a:prstGeom>
          <a:noFill/>
          <a:ln>
            <a:noFill/>
          </a:ln>
        </p:spPr>
      </p:pic>
      <p:pic>
        <p:nvPicPr>
          <p:cNvPr id="319" name="Google Shape;319;p49"/>
          <p:cNvPicPr preferRelativeResize="0"/>
          <p:nvPr/>
        </p:nvPicPr>
        <p:blipFill rotWithShape="1">
          <a:blip r:embed="rId6">
            <a:alphaModFix/>
          </a:blip>
          <a:srcRect t="4783" b="4783"/>
          <a:stretch/>
        </p:blipFill>
        <p:spPr>
          <a:xfrm>
            <a:off x="1871481" y="2063253"/>
            <a:ext cx="1127700" cy="11295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0"/>
          <p:cNvSpPr txBox="1">
            <a:spLocks noGrp="1"/>
          </p:cNvSpPr>
          <p:nvPr>
            <p:ph type="title"/>
          </p:nvPr>
        </p:nvSpPr>
        <p:spPr>
          <a:xfrm>
            <a:off x="723975" y="361950"/>
            <a:ext cx="8520600" cy="5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000" u="sng"/>
              <a:t>Table of contents</a:t>
            </a:r>
            <a:endParaRPr sz="3000" u="sng"/>
          </a:p>
        </p:txBody>
      </p:sp>
      <p:sp>
        <p:nvSpPr>
          <p:cNvPr id="325" name="Google Shape;325;p50"/>
          <p:cNvSpPr txBox="1">
            <a:spLocks noGrp="1"/>
          </p:cNvSpPr>
          <p:nvPr>
            <p:ph type="title" idx="5"/>
          </p:nvPr>
        </p:nvSpPr>
        <p:spPr>
          <a:xfrm>
            <a:off x="723900" y="869688"/>
            <a:ext cx="1136400" cy="68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sz="3000"/>
              <a:t>01</a:t>
            </a:r>
            <a:endParaRPr sz="3000"/>
          </a:p>
        </p:txBody>
      </p:sp>
      <p:sp>
        <p:nvSpPr>
          <p:cNvPr id="326" name="Google Shape;326;p50"/>
          <p:cNvSpPr txBox="1">
            <a:spLocks noGrp="1"/>
          </p:cNvSpPr>
          <p:nvPr>
            <p:ph type="title" idx="6"/>
          </p:nvPr>
        </p:nvSpPr>
        <p:spPr>
          <a:xfrm>
            <a:off x="1479050" y="994050"/>
            <a:ext cx="3895500" cy="5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500"/>
              <a:t>Problem Statement</a:t>
            </a:r>
            <a:endParaRPr sz="2500"/>
          </a:p>
        </p:txBody>
      </p:sp>
      <p:sp>
        <p:nvSpPr>
          <p:cNvPr id="327" name="Google Shape;327;p50"/>
          <p:cNvSpPr txBox="1">
            <a:spLocks noGrp="1"/>
          </p:cNvSpPr>
          <p:nvPr>
            <p:ph type="title" idx="8"/>
          </p:nvPr>
        </p:nvSpPr>
        <p:spPr>
          <a:xfrm>
            <a:off x="723900" y="1434975"/>
            <a:ext cx="1136400" cy="68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sz="3000"/>
              <a:t>02</a:t>
            </a:r>
            <a:endParaRPr sz="3000"/>
          </a:p>
        </p:txBody>
      </p:sp>
      <p:sp>
        <p:nvSpPr>
          <p:cNvPr id="328" name="Google Shape;328;p50"/>
          <p:cNvSpPr txBox="1">
            <a:spLocks noGrp="1"/>
          </p:cNvSpPr>
          <p:nvPr>
            <p:ph type="title" idx="9"/>
          </p:nvPr>
        </p:nvSpPr>
        <p:spPr>
          <a:xfrm>
            <a:off x="1479050" y="1562288"/>
            <a:ext cx="3616200" cy="5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500"/>
              <a:t>Existing body of work</a:t>
            </a:r>
            <a:endParaRPr sz="2500"/>
          </a:p>
        </p:txBody>
      </p:sp>
      <p:sp>
        <p:nvSpPr>
          <p:cNvPr id="329" name="Google Shape;329;p50"/>
          <p:cNvSpPr txBox="1">
            <a:spLocks noGrp="1"/>
          </p:cNvSpPr>
          <p:nvPr>
            <p:ph type="title" idx="14"/>
          </p:nvPr>
        </p:nvSpPr>
        <p:spPr>
          <a:xfrm>
            <a:off x="723900" y="2025125"/>
            <a:ext cx="1136400" cy="68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sz="3000"/>
              <a:t>03</a:t>
            </a:r>
            <a:endParaRPr sz="3000"/>
          </a:p>
        </p:txBody>
      </p:sp>
      <p:sp>
        <p:nvSpPr>
          <p:cNvPr id="330" name="Google Shape;330;p50"/>
          <p:cNvSpPr txBox="1">
            <a:spLocks noGrp="1"/>
          </p:cNvSpPr>
          <p:nvPr>
            <p:ph type="title" idx="15"/>
          </p:nvPr>
        </p:nvSpPr>
        <p:spPr>
          <a:xfrm>
            <a:off x="1479038" y="2151988"/>
            <a:ext cx="2715300" cy="5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500"/>
              <a:t>Our Approach</a:t>
            </a:r>
            <a:endParaRPr sz="2500"/>
          </a:p>
        </p:txBody>
      </p:sp>
      <p:sp>
        <p:nvSpPr>
          <p:cNvPr id="331" name="Google Shape;331;p50"/>
          <p:cNvSpPr txBox="1">
            <a:spLocks noGrp="1"/>
          </p:cNvSpPr>
          <p:nvPr>
            <p:ph type="title" idx="17"/>
          </p:nvPr>
        </p:nvSpPr>
        <p:spPr>
          <a:xfrm>
            <a:off x="723900" y="2622638"/>
            <a:ext cx="1136400" cy="68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sz="3000"/>
              <a:t>04</a:t>
            </a:r>
            <a:endParaRPr sz="3000"/>
          </a:p>
        </p:txBody>
      </p:sp>
      <p:sp>
        <p:nvSpPr>
          <p:cNvPr id="332" name="Google Shape;332;p50"/>
          <p:cNvSpPr txBox="1">
            <a:spLocks noGrp="1"/>
          </p:cNvSpPr>
          <p:nvPr>
            <p:ph type="title" idx="18"/>
          </p:nvPr>
        </p:nvSpPr>
        <p:spPr>
          <a:xfrm>
            <a:off x="1479038" y="2791838"/>
            <a:ext cx="2715300" cy="5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500"/>
              <a:t>Results</a:t>
            </a:r>
            <a:endParaRPr sz="2500"/>
          </a:p>
        </p:txBody>
      </p:sp>
      <p:sp>
        <p:nvSpPr>
          <p:cNvPr id="333" name="Google Shape;333;p50"/>
          <p:cNvSpPr txBox="1">
            <a:spLocks noGrp="1"/>
          </p:cNvSpPr>
          <p:nvPr>
            <p:ph type="title" idx="20"/>
          </p:nvPr>
        </p:nvSpPr>
        <p:spPr>
          <a:xfrm>
            <a:off x="723900" y="3309950"/>
            <a:ext cx="1136400" cy="68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sz="3000"/>
              <a:t>05</a:t>
            </a:r>
            <a:endParaRPr sz="3000"/>
          </a:p>
        </p:txBody>
      </p:sp>
      <p:sp>
        <p:nvSpPr>
          <p:cNvPr id="334" name="Google Shape;334;p50"/>
          <p:cNvSpPr txBox="1">
            <a:spLocks noGrp="1"/>
          </p:cNvSpPr>
          <p:nvPr>
            <p:ph type="title" idx="21"/>
          </p:nvPr>
        </p:nvSpPr>
        <p:spPr>
          <a:xfrm>
            <a:off x="1479038" y="3431700"/>
            <a:ext cx="2715300" cy="5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500"/>
              <a:t>Contribution</a:t>
            </a:r>
            <a:endParaRPr sz="2500"/>
          </a:p>
        </p:txBody>
      </p:sp>
      <p:sp>
        <p:nvSpPr>
          <p:cNvPr id="335" name="Google Shape;335;p50"/>
          <p:cNvSpPr txBox="1">
            <a:spLocks noGrp="1"/>
          </p:cNvSpPr>
          <p:nvPr>
            <p:ph type="title" idx="20"/>
          </p:nvPr>
        </p:nvSpPr>
        <p:spPr>
          <a:xfrm>
            <a:off x="723900" y="3810325"/>
            <a:ext cx="692700" cy="68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sz="3000"/>
              <a:t>06</a:t>
            </a:r>
            <a:endParaRPr sz="3000"/>
          </a:p>
        </p:txBody>
      </p:sp>
      <p:sp>
        <p:nvSpPr>
          <p:cNvPr id="336" name="Google Shape;336;p50"/>
          <p:cNvSpPr txBox="1">
            <a:spLocks noGrp="1"/>
          </p:cNvSpPr>
          <p:nvPr>
            <p:ph type="title" idx="20"/>
          </p:nvPr>
        </p:nvSpPr>
        <p:spPr>
          <a:xfrm>
            <a:off x="723900" y="4375600"/>
            <a:ext cx="1136400" cy="68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sz="3000"/>
              <a:t>07</a:t>
            </a:r>
            <a:endParaRPr sz="3000"/>
          </a:p>
        </p:txBody>
      </p:sp>
      <p:sp>
        <p:nvSpPr>
          <p:cNvPr id="337" name="Google Shape;337;p50"/>
          <p:cNvSpPr txBox="1">
            <a:spLocks noGrp="1"/>
          </p:cNvSpPr>
          <p:nvPr>
            <p:ph type="title" idx="21"/>
          </p:nvPr>
        </p:nvSpPr>
        <p:spPr>
          <a:xfrm>
            <a:off x="1479038" y="3942050"/>
            <a:ext cx="2715300" cy="5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500"/>
              <a:t>Future Work</a:t>
            </a:r>
            <a:endParaRPr sz="2500"/>
          </a:p>
        </p:txBody>
      </p:sp>
      <p:sp>
        <p:nvSpPr>
          <p:cNvPr id="338" name="Google Shape;338;p50"/>
          <p:cNvSpPr txBox="1">
            <a:spLocks noGrp="1"/>
          </p:cNvSpPr>
          <p:nvPr>
            <p:ph type="title" idx="21"/>
          </p:nvPr>
        </p:nvSpPr>
        <p:spPr>
          <a:xfrm>
            <a:off x="1479038" y="4497625"/>
            <a:ext cx="2715300" cy="5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500"/>
              <a:t>References</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1"/>
          <p:cNvSpPr txBox="1">
            <a:spLocks noGrp="1"/>
          </p:cNvSpPr>
          <p:nvPr>
            <p:ph type="title"/>
          </p:nvPr>
        </p:nvSpPr>
        <p:spPr>
          <a:xfrm>
            <a:off x="4000500" y="259925"/>
            <a:ext cx="4419600" cy="706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400"/>
              <a:buNone/>
            </a:pPr>
            <a:r>
              <a:rPr lang="en"/>
              <a:t>Problem Statement</a:t>
            </a:r>
            <a:endParaRPr/>
          </a:p>
        </p:txBody>
      </p:sp>
      <p:sp>
        <p:nvSpPr>
          <p:cNvPr id="344" name="Google Shape;344;p51"/>
          <p:cNvSpPr txBox="1">
            <a:spLocks noGrp="1"/>
          </p:cNvSpPr>
          <p:nvPr>
            <p:ph type="body" idx="1"/>
          </p:nvPr>
        </p:nvSpPr>
        <p:spPr>
          <a:xfrm>
            <a:off x="5419800" y="910350"/>
            <a:ext cx="3000300" cy="3322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SzPts val="1400"/>
              <a:buNone/>
            </a:pPr>
            <a:r>
              <a:rPr lang="en" dirty="0"/>
              <a:t>Agriculture is the backbone of </a:t>
            </a:r>
            <a:r>
              <a:rPr lang="en" dirty="0" smtClean="0"/>
              <a:t>our country. </a:t>
            </a:r>
            <a:r>
              <a:rPr lang="en" dirty="0"/>
              <a:t>N</a:t>
            </a:r>
            <a:r>
              <a:rPr lang="en" dirty="0" smtClean="0"/>
              <a:t>ow-a-days </a:t>
            </a:r>
            <a:r>
              <a:rPr lang="en" dirty="0"/>
              <a:t>farmers are facing difficulties in predicting which crop to be grown in their field based on the weather and soil conditions due to unpredictable changes in </a:t>
            </a:r>
            <a:r>
              <a:rPr lang="en" dirty="0" smtClean="0"/>
              <a:t>climate. </a:t>
            </a:r>
            <a:r>
              <a:rPr lang="en" dirty="0"/>
              <a:t>So, developing a system for crop </a:t>
            </a:r>
            <a:r>
              <a:rPr lang="en" dirty="0" smtClean="0"/>
              <a:t>prediction that can predict which crop to grow on basis of the soil and the weather conditions of an arbitrary land and its surrounding is what we aim to solve. </a:t>
            </a:r>
            <a:endParaRPr dirty="0"/>
          </a:p>
        </p:txBody>
      </p:sp>
      <p:pic>
        <p:nvPicPr>
          <p:cNvPr id="345" name="Google Shape;345;p51"/>
          <p:cNvPicPr preferRelativeResize="0"/>
          <p:nvPr/>
        </p:nvPicPr>
        <p:blipFill rotWithShape="1">
          <a:blip r:embed="rId3">
            <a:alphaModFix/>
          </a:blip>
          <a:srcRect l="25927" r="3807"/>
          <a:stretch/>
        </p:blipFill>
        <p:spPr>
          <a:xfrm>
            <a:off x="723975" y="543000"/>
            <a:ext cx="4310104" cy="4600498"/>
          </a:xfrm>
          <a:prstGeom prst="rect">
            <a:avLst/>
          </a:prstGeom>
          <a:noFill/>
          <a:ln>
            <a:noFill/>
          </a:ln>
        </p:spPr>
      </p:pic>
      <p:sp>
        <p:nvSpPr>
          <p:cNvPr id="346" name="Google Shape;346;p51"/>
          <p:cNvSpPr/>
          <p:nvPr/>
        </p:nvSpPr>
        <p:spPr>
          <a:xfrm rot="10800000">
            <a:off x="7088700" y="4422300"/>
            <a:ext cx="2055300" cy="721200"/>
          </a:xfrm>
          <a:prstGeom prst="rect">
            <a:avLst/>
          </a:prstGeom>
          <a:solidFill>
            <a:srgbClr val="7C8C03">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1"/>
          <p:cNvSpPr/>
          <p:nvPr/>
        </p:nvSpPr>
        <p:spPr>
          <a:xfrm rot="10800000">
            <a:off x="0" y="367050"/>
            <a:ext cx="3183600" cy="351900"/>
          </a:xfrm>
          <a:prstGeom prst="rect">
            <a:avLst/>
          </a:prstGeom>
          <a:solidFill>
            <a:srgbClr val="324A00">
              <a:alpha val="7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2"/>
          <p:cNvSpPr txBox="1">
            <a:spLocks noGrp="1"/>
          </p:cNvSpPr>
          <p:nvPr>
            <p:ph type="title"/>
          </p:nvPr>
        </p:nvSpPr>
        <p:spPr>
          <a:xfrm>
            <a:off x="180825" y="361950"/>
            <a:ext cx="9063900" cy="5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Existing body of work</a:t>
            </a:r>
            <a:endParaRPr/>
          </a:p>
        </p:txBody>
      </p:sp>
      <p:sp>
        <p:nvSpPr>
          <p:cNvPr id="353" name="Google Shape;353;p52"/>
          <p:cNvSpPr txBox="1">
            <a:spLocks noGrp="1"/>
          </p:cNvSpPr>
          <p:nvPr>
            <p:ph type="title"/>
          </p:nvPr>
        </p:nvSpPr>
        <p:spPr>
          <a:xfrm>
            <a:off x="162975" y="1345150"/>
            <a:ext cx="2751900" cy="40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800">
                <a:solidFill>
                  <a:schemeClr val="accent5"/>
                </a:solidFill>
              </a:rPr>
              <a:t>Crop Recommendation</a:t>
            </a:r>
            <a:endParaRPr sz="1800">
              <a:solidFill>
                <a:schemeClr val="accent5"/>
              </a:solidFill>
            </a:endParaRPr>
          </a:p>
        </p:txBody>
      </p:sp>
      <p:sp>
        <p:nvSpPr>
          <p:cNvPr id="354" name="Google Shape;354;p52"/>
          <p:cNvSpPr txBox="1">
            <a:spLocks noGrp="1"/>
          </p:cNvSpPr>
          <p:nvPr>
            <p:ph type="body" idx="4294967295"/>
          </p:nvPr>
        </p:nvSpPr>
        <p:spPr>
          <a:xfrm>
            <a:off x="317925" y="1644413"/>
            <a:ext cx="2442000" cy="58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100"/>
              <a:t>Precision Agriculture principle is applied on small, open farms . Crop Selection Method(CSM) helps to solve problem of crop selection as well as improve the net yield rate of the crop. .</a:t>
            </a:r>
            <a:endParaRPr sz="1100"/>
          </a:p>
        </p:txBody>
      </p:sp>
      <p:sp>
        <p:nvSpPr>
          <p:cNvPr id="355" name="Google Shape;355;p52"/>
          <p:cNvSpPr txBox="1">
            <a:spLocks noGrp="1"/>
          </p:cNvSpPr>
          <p:nvPr>
            <p:ph type="title"/>
          </p:nvPr>
        </p:nvSpPr>
        <p:spPr>
          <a:xfrm>
            <a:off x="652975" y="3147100"/>
            <a:ext cx="1928700" cy="40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800">
                <a:solidFill>
                  <a:schemeClr val="accent5"/>
                </a:solidFill>
              </a:rPr>
              <a:t>Crop Prediction</a:t>
            </a:r>
            <a:endParaRPr sz="1800">
              <a:solidFill>
                <a:schemeClr val="accent5"/>
              </a:solidFill>
            </a:endParaRPr>
          </a:p>
        </p:txBody>
      </p:sp>
      <p:sp>
        <p:nvSpPr>
          <p:cNvPr id="356" name="Google Shape;356;p52"/>
          <p:cNvSpPr txBox="1">
            <a:spLocks noGrp="1"/>
          </p:cNvSpPr>
          <p:nvPr>
            <p:ph type="body" idx="4294967295"/>
          </p:nvPr>
        </p:nvSpPr>
        <p:spPr>
          <a:xfrm>
            <a:off x="6332725" y="3772950"/>
            <a:ext cx="2544000" cy="58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100"/>
              <a:t>Soil quality is determined based on soil’s  NPK values, soil-PH value, crop disease and pesticides, seasonal parameters such as Kharif, rabbi, and summer crops. </a:t>
            </a:r>
            <a:endParaRPr sz="1100"/>
          </a:p>
        </p:txBody>
      </p:sp>
      <p:sp>
        <p:nvSpPr>
          <p:cNvPr id="357" name="Google Shape;357;p52"/>
          <p:cNvSpPr txBox="1">
            <a:spLocks noGrp="1"/>
          </p:cNvSpPr>
          <p:nvPr>
            <p:ph type="title"/>
          </p:nvPr>
        </p:nvSpPr>
        <p:spPr>
          <a:xfrm>
            <a:off x="6481450" y="1411300"/>
            <a:ext cx="2019300" cy="404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en" sz="1800">
                <a:solidFill>
                  <a:schemeClr val="accent5"/>
                </a:solidFill>
              </a:rPr>
              <a:t>Predicting Crops </a:t>
            </a:r>
            <a:endParaRPr sz="1800">
              <a:solidFill>
                <a:schemeClr val="accent5"/>
              </a:solidFill>
            </a:endParaRPr>
          </a:p>
        </p:txBody>
      </p:sp>
      <p:sp>
        <p:nvSpPr>
          <p:cNvPr id="358" name="Google Shape;358;p52"/>
          <p:cNvSpPr txBox="1">
            <a:spLocks noGrp="1"/>
          </p:cNvSpPr>
          <p:nvPr>
            <p:ph type="body" idx="4294967295"/>
          </p:nvPr>
        </p:nvSpPr>
        <p:spPr>
          <a:xfrm>
            <a:off x="6340450" y="1726250"/>
            <a:ext cx="2544000" cy="58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 sz="1100">
                <a:solidFill>
                  <a:schemeClr val="dk1"/>
                </a:solidFill>
              </a:rPr>
              <a:t>Dataset  contains soil parameters as the main attributes like Nitrogen, Phosphorus, Potassium and pH values of soil where KNN with cross validation gives best accuracy.</a:t>
            </a:r>
            <a:endParaRPr sz="1100"/>
          </a:p>
        </p:txBody>
      </p:sp>
      <p:sp>
        <p:nvSpPr>
          <p:cNvPr id="359" name="Google Shape;359;p52"/>
          <p:cNvSpPr txBox="1">
            <a:spLocks noGrp="1"/>
          </p:cNvSpPr>
          <p:nvPr>
            <p:ph type="title"/>
          </p:nvPr>
        </p:nvSpPr>
        <p:spPr>
          <a:xfrm>
            <a:off x="6253675" y="3147100"/>
            <a:ext cx="2687100" cy="40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solidFill>
                  <a:schemeClr val="accent5"/>
                </a:solidFill>
              </a:rPr>
              <a:t>Hybrid Crop </a:t>
            </a:r>
            <a:endParaRPr sz="1800">
              <a:solidFill>
                <a:schemeClr val="accent5"/>
              </a:solidFill>
            </a:endParaRPr>
          </a:p>
          <a:p>
            <a:pPr marL="0" lvl="0" indent="0" algn="ctr" rtl="0">
              <a:lnSpc>
                <a:spcPct val="100000"/>
              </a:lnSpc>
              <a:spcBef>
                <a:spcPts val="0"/>
              </a:spcBef>
              <a:spcAft>
                <a:spcPts val="0"/>
              </a:spcAft>
              <a:buSzPts val="2800"/>
              <a:buNone/>
            </a:pPr>
            <a:r>
              <a:rPr lang="en" sz="1800">
                <a:solidFill>
                  <a:schemeClr val="accent5"/>
                </a:solidFill>
              </a:rPr>
              <a:t>Recommendation</a:t>
            </a:r>
            <a:endParaRPr sz="1800">
              <a:solidFill>
                <a:schemeClr val="accent5"/>
              </a:solidFill>
            </a:endParaRPr>
          </a:p>
        </p:txBody>
      </p:sp>
      <p:sp>
        <p:nvSpPr>
          <p:cNvPr id="360" name="Google Shape;360;p52"/>
          <p:cNvSpPr txBox="1">
            <a:spLocks noGrp="1"/>
          </p:cNvSpPr>
          <p:nvPr>
            <p:ph type="body" idx="4294967295"/>
          </p:nvPr>
        </p:nvSpPr>
        <p:spPr>
          <a:xfrm>
            <a:off x="180825" y="3551800"/>
            <a:ext cx="2442000" cy="58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 sz="1100">
                <a:solidFill>
                  <a:schemeClr val="dk1"/>
                </a:solidFill>
              </a:rPr>
              <a:t>Some methods to find most correlated features for the target column like Gini index, Entropy and Information Gain are discussed. KNN algorithm is used to predict the rainfall and weather report.</a:t>
            </a:r>
            <a:endParaRPr sz="1100"/>
          </a:p>
        </p:txBody>
      </p:sp>
      <p:cxnSp>
        <p:nvCxnSpPr>
          <p:cNvPr id="361" name="Google Shape;361;p52"/>
          <p:cNvCxnSpPr>
            <a:stCxn id="353" idx="3"/>
          </p:cNvCxnSpPr>
          <p:nvPr/>
        </p:nvCxnSpPr>
        <p:spPr>
          <a:xfrm>
            <a:off x="2914875" y="1547500"/>
            <a:ext cx="390300" cy="681300"/>
          </a:xfrm>
          <a:prstGeom prst="bentConnector2">
            <a:avLst/>
          </a:prstGeom>
          <a:noFill/>
          <a:ln w="9525" cap="flat" cmpd="sng">
            <a:solidFill>
              <a:srgbClr val="000000"/>
            </a:solidFill>
            <a:prstDash val="dot"/>
            <a:round/>
            <a:headEnd type="none" w="sm" len="sm"/>
            <a:tailEnd type="none" w="sm" len="sm"/>
          </a:ln>
        </p:spPr>
      </p:cxnSp>
      <p:cxnSp>
        <p:nvCxnSpPr>
          <p:cNvPr id="362" name="Google Shape;362;p52"/>
          <p:cNvCxnSpPr/>
          <p:nvPr/>
        </p:nvCxnSpPr>
        <p:spPr>
          <a:xfrm>
            <a:off x="2581800" y="3385475"/>
            <a:ext cx="694800" cy="215100"/>
          </a:xfrm>
          <a:prstGeom prst="bentConnector3">
            <a:avLst>
              <a:gd name="adj1" fmla="val 50000"/>
            </a:avLst>
          </a:prstGeom>
          <a:noFill/>
          <a:ln w="9525" cap="flat" cmpd="sng">
            <a:solidFill>
              <a:srgbClr val="000000"/>
            </a:solidFill>
            <a:prstDash val="dot"/>
            <a:round/>
            <a:headEnd type="none" w="sm" len="sm"/>
            <a:tailEnd type="none" w="sm" len="sm"/>
          </a:ln>
        </p:spPr>
      </p:cxnSp>
      <p:cxnSp>
        <p:nvCxnSpPr>
          <p:cNvPr id="363" name="Google Shape;363;p52"/>
          <p:cNvCxnSpPr>
            <a:stCxn id="357" idx="1"/>
          </p:cNvCxnSpPr>
          <p:nvPr/>
        </p:nvCxnSpPr>
        <p:spPr>
          <a:xfrm flipH="1">
            <a:off x="5619850" y="1613650"/>
            <a:ext cx="861600" cy="615300"/>
          </a:xfrm>
          <a:prstGeom prst="bentConnector3">
            <a:avLst>
              <a:gd name="adj1" fmla="val 50000"/>
            </a:avLst>
          </a:prstGeom>
          <a:noFill/>
          <a:ln w="9525" cap="flat" cmpd="sng">
            <a:solidFill>
              <a:srgbClr val="000000"/>
            </a:solidFill>
            <a:prstDash val="dot"/>
            <a:round/>
            <a:headEnd type="none" w="sm" len="sm"/>
            <a:tailEnd type="none" w="sm" len="sm"/>
          </a:ln>
        </p:spPr>
      </p:cxnSp>
      <p:cxnSp>
        <p:nvCxnSpPr>
          <p:cNvPr id="364" name="Google Shape;364;p52"/>
          <p:cNvCxnSpPr/>
          <p:nvPr/>
        </p:nvCxnSpPr>
        <p:spPr>
          <a:xfrm flipH="1">
            <a:off x="5657900" y="3385475"/>
            <a:ext cx="821700" cy="215100"/>
          </a:xfrm>
          <a:prstGeom prst="bentConnector3">
            <a:avLst>
              <a:gd name="adj1" fmla="val 50000"/>
            </a:avLst>
          </a:prstGeom>
          <a:noFill/>
          <a:ln w="9525" cap="flat" cmpd="sng">
            <a:solidFill>
              <a:srgbClr val="000000"/>
            </a:solidFill>
            <a:prstDash val="dot"/>
            <a:round/>
            <a:headEnd type="none" w="sm" len="sm"/>
            <a:tailEnd type="none" w="sm" len="sm"/>
          </a:ln>
        </p:spPr>
      </p:cxnSp>
      <p:sp>
        <p:nvSpPr>
          <p:cNvPr id="365" name="Google Shape;365;p52"/>
          <p:cNvSpPr/>
          <p:nvPr/>
        </p:nvSpPr>
        <p:spPr>
          <a:xfrm rot="2700000">
            <a:off x="4509877" y="1762954"/>
            <a:ext cx="1234627" cy="1201583"/>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52"/>
          <p:cNvSpPr/>
          <p:nvPr/>
        </p:nvSpPr>
        <p:spPr>
          <a:xfrm rot="2700000">
            <a:off x="4814294" y="1921266"/>
            <a:ext cx="681797" cy="650643"/>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52"/>
          <p:cNvSpPr/>
          <p:nvPr/>
        </p:nvSpPr>
        <p:spPr>
          <a:xfrm rot="2700000">
            <a:off x="4389598" y="3047355"/>
            <a:ext cx="1354520" cy="1202202"/>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52"/>
          <p:cNvSpPr/>
          <p:nvPr/>
        </p:nvSpPr>
        <p:spPr>
          <a:xfrm rot="2700000">
            <a:off x="4772671" y="3280083"/>
            <a:ext cx="738341" cy="649816"/>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2"/>
          <p:cNvSpPr/>
          <p:nvPr/>
        </p:nvSpPr>
        <p:spPr>
          <a:xfrm rot="2700000">
            <a:off x="3278326" y="1607436"/>
            <a:ext cx="1237103" cy="1195596"/>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2"/>
          <p:cNvSpPr/>
          <p:nvPr/>
        </p:nvSpPr>
        <p:spPr>
          <a:xfrm rot="2700000">
            <a:off x="3442194" y="1883612"/>
            <a:ext cx="714607" cy="650643"/>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52"/>
          <p:cNvSpPr/>
          <p:nvPr/>
        </p:nvSpPr>
        <p:spPr>
          <a:xfrm rot="2700000">
            <a:off x="3176578" y="2867707"/>
            <a:ext cx="1234421" cy="1201583"/>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52"/>
          <p:cNvSpPr/>
          <p:nvPr/>
        </p:nvSpPr>
        <p:spPr>
          <a:xfrm rot="2700000">
            <a:off x="3429130" y="3264988"/>
            <a:ext cx="714607" cy="65023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3" name="Google Shape;373;p52"/>
          <p:cNvGrpSpPr/>
          <p:nvPr/>
        </p:nvGrpSpPr>
        <p:grpSpPr>
          <a:xfrm>
            <a:off x="3657124" y="2017827"/>
            <a:ext cx="256800" cy="357024"/>
            <a:chOff x="3910637" y="3352690"/>
            <a:chExt cx="256800" cy="357024"/>
          </a:xfrm>
        </p:grpSpPr>
        <p:sp>
          <p:nvSpPr>
            <p:cNvPr id="374" name="Google Shape;374;p52"/>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52"/>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52"/>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7" name="Google Shape;377;p52"/>
          <p:cNvSpPr/>
          <p:nvPr/>
        </p:nvSpPr>
        <p:spPr>
          <a:xfrm>
            <a:off x="3622077" y="3365370"/>
            <a:ext cx="346368" cy="368064"/>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2"/>
          <p:cNvSpPr/>
          <p:nvPr/>
        </p:nvSpPr>
        <p:spPr>
          <a:xfrm>
            <a:off x="5011847" y="3422224"/>
            <a:ext cx="289216" cy="368512"/>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52"/>
          <p:cNvGrpSpPr/>
          <p:nvPr/>
        </p:nvGrpSpPr>
        <p:grpSpPr>
          <a:xfrm>
            <a:off x="4978600" y="2062950"/>
            <a:ext cx="346382" cy="367267"/>
            <a:chOff x="6987863" y="2886750"/>
            <a:chExt cx="346382" cy="367267"/>
          </a:xfrm>
        </p:grpSpPr>
        <p:sp>
          <p:nvSpPr>
            <p:cNvPr id="380" name="Google Shape;380;p52"/>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2"/>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2"/>
            <p:cNvSpPr/>
            <p:nvPr/>
          </p:nvSpPr>
          <p:spPr>
            <a:xfrm>
              <a:off x="6987863" y="2886750"/>
              <a:ext cx="346382" cy="367267"/>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idx="2"/>
          </p:nvPr>
        </p:nvSpPr>
        <p:spPr>
          <a:xfrm>
            <a:off x="622850" y="1456650"/>
            <a:ext cx="7695300" cy="3112200"/>
          </a:xfrm>
          <a:prstGeom prst="rect">
            <a:avLst/>
          </a:prstGeom>
          <a:noFill/>
          <a:ln>
            <a:noFill/>
          </a:ln>
        </p:spPr>
        <p:txBody>
          <a:bodyPr spcFirstLastPara="1" wrap="square" lIns="91425" tIns="91425" rIns="91425" bIns="91425" anchor="ctr" anchorCtr="0">
            <a:noAutofit/>
          </a:bodyPr>
          <a:lstStyle/>
          <a:p>
            <a:pPr marL="457200" lvl="0" indent="-317500" algn="just" rtl="0">
              <a:lnSpc>
                <a:spcPct val="100000"/>
              </a:lnSpc>
              <a:spcBef>
                <a:spcPts val="0"/>
              </a:spcBef>
              <a:spcAft>
                <a:spcPts val="0"/>
              </a:spcAft>
              <a:buSzPts val="1400"/>
              <a:buChar char="●"/>
            </a:pPr>
            <a:r>
              <a:rPr lang="en" sz="1400"/>
              <a:t>The dataset mainly consists of features related to weather conditions(temperature, humidity, rainfall) and soil nutrient(N, P, K values) and pH levels at a particular place.</a:t>
            </a:r>
            <a:endParaRPr sz="1400"/>
          </a:p>
          <a:p>
            <a:pPr marL="457200" lvl="0" indent="-317500" algn="just" rtl="0">
              <a:lnSpc>
                <a:spcPct val="100000"/>
              </a:lnSpc>
              <a:spcBef>
                <a:spcPts val="0"/>
              </a:spcBef>
              <a:spcAft>
                <a:spcPts val="0"/>
              </a:spcAft>
              <a:buSzPts val="1400"/>
              <a:buChar char="●"/>
            </a:pPr>
            <a:r>
              <a:rPr lang="en" sz="1400"/>
              <a:t>The dataset contains 22 categories of crop labels and 100 data points of each category. </a:t>
            </a:r>
            <a:endParaRPr sz="1400"/>
          </a:p>
          <a:p>
            <a:pPr marL="457200" lvl="0" indent="-317500" algn="just" rtl="0">
              <a:lnSpc>
                <a:spcPct val="100000"/>
              </a:lnSpc>
              <a:spcBef>
                <a:spcPts val="0"/>
              </a:spcBef>
              <a:spcAft>
                <a:spcPts val="0"/>
              </a:spcAft>
              <a:buSzPts val="1400"/>
              <a:buChar char="●"/>
            </a:pPr>
            <a:r>
              <a:rPr lang="en" sz="1400"/>
              <a:t>In total dataset has 2200 data points.</a:t>
            </a:r>
            <a:endParaRPr sz="1400"/>
          </a:p>
          <a:p>
            <a:pPr marL="457200" lvl="0" indent="-317500" algn="just" rtl="0">
              <a:lnSpc>
                <a:spcPct val="100000"/>
              </a:lnSpc>
              <a:spcBef>
                <a:spcPts val="0"/>
              </a:spcBef>
              <a:spcAft>
                <a:spcPts val="0"/>
              </a:spcAft>
              <a:buSzPts val="1400"/>
              <a:buChar char="●"/>
            </a:pPr>
            <a:r>
              <a:rPr lang="en" sz="1400"/>
              <a:t>The categories includes various kinds of fruits like apple, banana, orange, grapes, mango, rice, beans, grams etc.</a:t>
            </a:r>
            <a:endParaRPr sz="1400"/>
          </a:p>
          <a:p>
            <a:pPr marL="457200" lvl="0" indent="-317500" algn="just" rtl="0">
              <a:lnSpc>
                <a:spcPct val="100000"/>
              </a:lnSpc>
              <a:spcBef>
                <a:spcPts val="0"/>
              </a:spcBef>
              <a:spcAft>
                <a:spcPts val="0"/>
              </a:spcAft>
              <a:buSzPts val="1400"/>
              <a:buChar char="●"/>
            </a:pPr>
            <a:r>
              <a:rPr lang="en" sz="1400"/>
              <a:t>The data points are collected on yearly basis. </a:t>
            </a:r>
            <a:endParaRPr sz="1400"/>
          </a:p>
          <a:p>
            <a:pPr marL="457200" lvl="0" indent="-317500" algn="just" rtl="0">
              <a:lnSpc>
                <a:spcPct val="100000"/>
              </a:lnSpc>
              <a:spcBef>
                <a:spcPts val="0"/>
              </a:spcBef>
              <a:spcAft>
                <a:spcPts val="0"/>
              </a:spcAft>
              <a:buSzPts val="1400"/>
              <a:buChar char="●"/>
            </a:pPr>
            <a:r>
              <a:rPr lang="en" sz="1400"/>
              <a:t>After the analysis of the dataset, some columns gave high correlation values </a:t>
            </a:r>
            <a:endParaRPr sz="1400"/>
          </a:p>
          <a:p>
            <a:pPr marL="457200" lvl="0" indent="-317500" algn="just" rtl="0">
              <a:lnSpc>
                <a:spcPct val="100000"/>
              </a:lnSpc>
              <a:spcBef>
                <a:spcPts val="0"/>
              </a:spcBef>
              <a:spcAft>
                <a:spcPts val="0"/>
              </a:spcAft>
              <a:buSzPts val="1400"/>
              <a:buChar char="●"/>
            </a:pPr>
            <a:r>
              <a:rPr lang="en" sz="1400"/>
              <a:t>Some missing values were found.</a:t>
            </a:r>
            <a:endParaRPr sz="1400"/>
          </a:p>
          <a:p>
            <a:pPr marL="457200" lvl="0" indent="-317500" algn="just" rtl="0">
              <a:lnSpc>
                <a:spcPct val="100000"/>
              </a:lnSpc>
              <a:spcBef>
                <a:spcPts val="0"/>
              </a:spcBef>
              <a:spcAft>
                <a:spcPts val="0"/>
              </a:spcAft>
              <a:buSzPts val="1400"/>
              <a:buChar char="●"/>
            </a:pPr>
            <a:r>
              <a:rPr lang="en" sz="1400"/>
              <a:t>So, preprocessing is performed.</a:t>
            </a:r>
            <a:endParaRPr sz="1400"/>
          </a:p>
          <a:p>
            <a:pPr marL="0" lvl="0" indent="0" algn="just" rtl="0">
              <a:lnSpc>
                <a:spcPct val="100000"/>
              </a:lnSpc>
              <a:spcBef>
                <a:spcPts val="0"/>
              </a:spcBef>
              <a:spcAft>
                <a:spcPts val="0"/>
              </a:spcAft>
              <a:buNone/>
            </a:pPr>
            <a:endParaRPr sz="1400"/>
          </a:p>
          <a:p>
            <a:pPr marL="457200" lvl="0" indent="0" algn="just" rtl="0">
              <a:lnSpc>
                <a:spcPct val="100000"/>
              </a:lnSpc>
              <a:spcBef>
                <a:spcPts val="0"/>
              </a:spcBef>
              <a:spcAft>
                <a:spcPts val="0"/>
              </a:spcAft>
              <a:buNone/>
            </a:pPr>
            <a:endParaRPr sz="1400"/>
          </a:p>
        </p:txBody>
      </p:sp>
      <p:sp>
        <p:nvSpPr>
          <p:cNvPr id="388" name="Google Shape;388;p53"/>
          <p:cNvSpPr txBox="1">
            <a:spLocks noGrp="1"/>
          </p:cNvSpPr>
          <p:nvPr>
            <p:ph type="title"/>
          </p:nvPr>
        </p:nvSpPr>
        <p:spPr>
          <a:xfrm>
            <a:off x="723900" y="369150"/>
            <a:ext cx="6448200" cy="5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Our approach - Dataset and preprocessing</a:t>
            </a:r>
            <a:endParaRPr>
              <a:solidFill>
                <a:srgbClr val="324A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4"/>
          <p:cNvSpPr txBox="1">
            <a:spLocks noGrp="1"/>
          </p:cNvSpPr>
          <p:nvPr>
            <p:ph type="title"/>
          </p:nvPr>
        </p:nvSpPr>
        <p:spPr>
          <a:xfrm>
            <a:off x="723900" y="361950"/>
            <a:ext cx="6448200" cy="59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Our approach</a:t>
            </a:r>
            <a:endParaRPr>
              <a:solidFill>
                <a:srgbClr val="324A00"/>
              </a:solidFill>
            </a:endParaRPr>
          </a:p>
        </p:txBody>
      </p:sp>
      <p:sp>
        <p:nvSpPr>
          <p:cNvPr id="394" name="Google Shape;394;p54"/>
          <p:cNvSpPr txBox="1">
            <a:spLocks noGrp="1"/>
          </p:cNvSpPr>
          <p:nvPr>
            <p:ph type="body" idx="1"/>
          </p:nvPr>
        </p:nvSpPr>
        <p:spPr>
          <a:xfrm>
            <a:off x="723900" y="1175375"/>
            <a:ext cx="7696200" cy="3393300"/>
          </a:xfrm>
          <a:prstGeom prst="rect">
            <a:avLst/>
          </a:prstGeom>
          <a:noFill/>
          <a:ln>
            <a:noFill/>
          </a:ln>
        </p:spPr>
        <p:txBody>
          <a:bodyPr spcFirstLastPara="1" wrap="square" lIns="91425" tIns="91425" rIns="91425" bIns="91425" anchor="t" anchorCtr="0">
            <a:noAutofit/>
          </a:bodyPr>
          <a:lstStyle/>
          <a:p>
            <a:pPr marL="457200" lvl="0" indent="-323850" algn="just" rtl="0">
              <a:lnSpc>
                <a:spcPct val="100000"/>
              </a:lnSpc>
              <a:spcBef>
                <a:spcPts val="1600"/>
              </a:spcBef>
              <a:spcAft>
                <a:spcPts val="0"/>
              </a:spcAft>
              <a:buSzPts val="1500"/>
              <a:buChar char="●"/>
            </a:pPr>
            <a:r>
              <a:rPr lang="en" sz="1500"/>
              <a:t>It is a classification problem so we have worked on implementing classifiers. (Target variable is categorical)</a:t>
            </a:r>
            <a:endParaRPr sz="1500"/>
          </a:p>
          <a:p>
            <a:pPr marL="457200" lvl="0" indent="-323850" algn="just" rtl="0">
              <a:lnSpc>
                <a:spcPct val="100000"/>
              </a:lnSpc>
              <a:spcBef>
                <a:spcPts val="0"/>
              </a:spcBef>
              <a:spcAft>
                <a:spcPts val="0"/>
              </a:spcAft>
              <a:buSzPts val="1500"/>
              <a:buChar char="●"/>
            </a:pPr>
            <a:r>
              <a:rPr lang="en" sz="1500"/>
              <a:t>Preference of SVM over the other algorithms is that based on the literature review the prediction performance of SVM is better compared to KNN, Naive Bayes, Random forest classifiers.</a:t>
            </a:r>
            <a:endParaRPr sz="1500"/>
          </a:p>
          <a:p>
            <a:pPr marL="457200" lvl="0" indent="-323850" algn="just" rtl="0">
              <a:lnSpc>
                <a:spcPct val="100000"/>
              </a:lnSpc>
              <a:spcBef>
                <a:spcPts val="0"/>
              </a:spcBef>
              <a:spcAft>
                <a:spcPts val="0"/>
              </a:spcAft>
              <a:buSzPts val="1500"/>
              <a:buChar char="●"/>
            </a:pPr>
            <a:r>
              <a:rPr lang="en" sz="1500"/>
              <a:t>Decision to implement all the algorithms on the dataset namely</a:t>
            </a:r>
            <a:endParaRPr sz="1500"/>
          </a:p>
          <a:p>
            <a:pPr marL="914400" lvl="1" indent="-323850" algn="just" rtl="0">
              <a:lnSpc>
                <a:spcPct val="100000"/>
              </a:lnSpc>
              <a:spcBef>
                <a:spcPts val="0"/>
              </a:spcBef>
              <a:spcAft>
                <a:spcPts val="0"/>
              </a:spcAft>
              <a:buSzPts val="1500"/>
              <a:buChar char="○"/>
            </a:pPr>
            <a:r>
              <a:rPr lang="en" sz="1500"/>
              <a:t>SVM</a:t>
            </a:r>
            <a:endParaRPr sz="1500"/>
          </a:p>
          <a:p>
            <a:pPr marL="914400" lvl="1" indent="-323850" algn="just" rtl="0">
              <a:lnSpc>
                <a:spcPct val="100000"/>
              </a:lnSpc>
              <a:spcBef>
                <a:spcPts val="0"/>
              </a:spcBef>
              <a:spcAft>
                <a:spcPts val="0"/>
              </a:spcAft>
              <a:buSzPts val="1500"/>
              <a:buChar char="○"/>
            </a:pPr>
            <a:r>
              <a:rPr lang="en" sz="1500"/>
              <a:t>KNN</a:t>
            </a:r>
            <a:endParaRPr sz="1500"/>
          </a:p>
          <a:p>
            <a:pPr marL="914400" lvl="1" indent="-323850" algn="just" rtl="0">
              <a:lnSpc>
                <a:spcPct val="100000"/>
              </a:lnSpc>
              <a:spcBef>
                <a:spcPts val="0"/>
              </a:spcBef>
              <a:spcAft>
                <a:spcPts val="0"/>
              </a:spcAft>
              <a:buSzPts val="1500"/>
              <a:buChar char="○"/>
            </a:pPr>
            <a:r>
              <a:rPr lang="en" sz="1500"/>
              <a:t>Naive Bayes</a:t>
            </a:r>
            <a:endParaRPr sz="1500"/>
          </a:p>
          <a:p>
            <a:pPr marL="457200" lvl="0" indent="-323850" algn="just" rtl="0">
              <a:lnSpc>
                <a:spcPct val="100000"/>
              </a:lnSpc>
              <a:spcBef>
                <a:spcPts val="0"/>
              </a:spcBef>
              <a:spcAft>
                <a:spcPts val="0"/>
              </a:spcAft>
              <a:buSzPts val="1500"/>
              <a:buChar char="●"/>
            </a:pPr>
            <a:r>
              <a:rPr lang="en" sz="1500"/>
              <a:t>Comparing the performance based on the output accuracy.</a:t>
            </a:r>
            <a:endParaRPr sz="1500"/>
          </a:p>
          <a:p>
            <a:pPr marL="0" lvl="0" indent="0" algn="just" rtl="0">
              <a:lnSpc>
                <a:spcPct val="100000"/>
              </a:lnSpc>
              <a:spcBef>
                <a:spcPts val="1600"/>
              </a:spcBef>
              <a:spcAft>
                <a:spcPts val="0"/>
              </a:spcAft>
              <a:buNone/>
            </a:pPr>
            <a:r>
              <a:rPr lang="en" sz="1500"/>
              <a:t> </a:t>
            </a:r>
            <a:endParaRPr sz="1500"/>
          </a:p>
        </p:txBody>
      </p:sp>
      <p:sp>
        <p:nvSpPr>
          <p:cNvPr id="395" name="Google Shape;395;p54"/>
          <p:cNvSpPr/>
          <p:nvPr/>
        </p:nvSpPr>
        <p:spPr>
          <a:xfrm rot="5400000">
            <a:off x="756217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54"/>
          <p:cNvPicPr preferRelativeResize="0"/>
          <p:nvPr/>
        </p:nvPicPr>
        <p:blipFill rotWithShape="1">
          <a:blip r:embed="rId3">
            <a:alphaModFix/>
          </a:blip>
          <a:srcRect t="46094"/>
          <a:stretch/>
        </p:blipFill>
        <p:spPr>
          <a:xfrm>
            <a:off x="825676" y="3794087"/>
            <a:ext cx="7301774" cy="1549175"/>
          </a:xfrm>
          <a:prstGeom prst="rect">
            <a:avLst/>
          </a:prstGeom>
          <a:noFill/>
          <a:ln>
            <a:noFill/>
          </a:ln>
        </p:spPr>
      </p:pic>
      <p:sp>
        <p:nvSpPr>
          <p:cNvPr id="397" name="Google Shape;397;p54"/>
          <p:cNvSpPr/>
          <p:nvPr/>
        </p:nvSpPr>
        <p:spPr>
          <a:xfrm rot="10800000">
            <a:off x="-80275" y="4676700"/>
            <a:ext cx="3475800" cy="486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5"/>
          <p:cNvSpPr txBox="1">
            <a:spLocks noGrp="1"/>
          </p:cNvSpPr>
          <p:nvPr>
            <p:ph type="body" idx="2"/>
          </p:nvPr>
        </p:nvSpPr>
        <p:spPr>
          <a:xfrm>
            <a:off x="0" y="635400"/>
            <a:ext cx="4783800" cy="2646600"/>
          </a:xfrm>
          <a:prstGeom prst="rect">
            <a:avLst/>
          </a:prstGeom>
        </p:spPr>
        <p:txBody>
          <a:bodyPr spcFirstLastPara="1" wrap="square" lIns="91425" tIns="91425" rIns="91425" bIns="91425" anchor="ctr" anchorCtr="0">
            <a:noAutofit/>
          </a:bodyPr>
          <a:lstStyle/>
          <a:p>
            <a:pPr marL="457200" lvl="0" indent="-342900" algn="just" rtl="0">
              <a:spcBef>
                <a:spcPts val="0"/>
              </a:spcBef>
              <a:spcAft>
                <a:spcPts val="0"/>
              </a:spcAft>
              <a:buClr>
                <a:srgbClr val="000000"/>
              </a:buClr>
              <a:buSzPts val="1800"/>
              <a:buFont typeface="Average"/>
              <a:buChar char="●"/>
            </a:pPr>
            <a:r>
              <a:rPr lang="en" sz="1800">
                <a:solidFill>
                  <a:schemeClr val="dk1"/>
                </a:solidFill>
                <a:latin typeface="Average"/>
                <a:ea typeface="Average"/>
                <a:cs typeface="Average"/>
                <a:sym typeface="Average"/>
              </a:rPr>
              <a:t>Polynomial function SVM is used as there are multiple classes.</a:t>
            </a:r>
            <a:endParaRPr sz="1800">
              <a:latin typeface="Average"/>
              <a:ea typeface="Average"/>
              <a:cs typeface="Average"/>
              <a:sym typeface="Average"/>
            </a:endParaRPr>
          </a:p>
          <a:p>
            <a:pPr marL="457200" lvl="0" indent="-342900" algn="just" rtl="0">
              <a:spcBef>
                <a:spcPts val="0"/>
              </a:spcBef>
              <a:spcAft>
                <a:spcPts val="0"/>
              </a:spcAft>
              <a:buClr>
                <a:srgbClr val="000000"/>
              </a:buClr>
              <a:buSzPts val="1800"/>
              <a:buFont typeface="Average"/>
              <a:buChar char="●"/>
            </a:pPr>
            <a:r>
              <a:rPr lang="en" sz="1800">
                <a:latin typeface="Average"/>
                <a:ea typeface="Average"/>
                <a:cs typeface="Average"/>
                <a:sym typeface="Average"/>
              </a:rPr>
              <a:t>Kernelized SVM (Polynomial) are used to measure the distance between two data points.</a:t>
            </a:r>
            <a:endParaRPr sz="1800">
              <a:latin typeface="Average"/>
              <a:ea typeface="Average"/>
              <a:cs typeface="Average"/>
              <a:sym typeface="Average"/>
            </a:endParaRPr>
          </a:p>
          <a:p>
            <a:pPr marL="457200" lvl="0" indent="-342900" algn="just" rtl="0">
              <a:spcBef>
                <a:spcPts val="0"/>
              </a:spcBef>
              <a:spcAft>
                <a:spcPts val="0"/>
              </a:spcAft>
              <a:buClr>
                <a:srgbClr val="000000"/>
              </a:buClr>
              <a:buSzPts val="1800"/>
              <a:buFont typeface="Average"/>
              <a:buChar char="●"/>
            </a:pPr>
            <a:r>
              <a:rPr lang="en" sz="1800">
                <a:latin typeface="Average"/>
                <a:ea typeface="Average"/>
                <a:cs typeface="Average"/>
                <a:sym typeface="Average"/>
              </a:rPr>
              <a:t>The mathematics behind SVM is the formula of the optimisation. </a:t>
            </a:r>
            <a:endParaRPr sz="1800">
              <a:latin typeface="Average"/>
              <a:ea typeface="Average"/>
              <a:cs typeface="Average"/>
              <a:sym typeface="Average"/>
            </a:endParaRPr>
          </a:p>
          <a:p>
            <a:pPr marL="0" lvl="0" indent="0" algn="just" rtl="0">
              <a:spcBef>
                <a:spcPts val="0"/>
              </a:spcBef>
              <a:spcAft>
                <a:spcPts val="0"/>
              </a:spcAft>
              <a:buNone/>
            </a:pPr>
            <a:endParaRPr sz="1800">
              <a:latin typeface="Average"/>
              <a:ea typeface="Average"/>
              <a:cs typeface="Average"/>
              <a:sym typeface="Average"/>
            </a:endParaRPr>
          </a:p>
        </p:txBody>
      </p:sp>
      <p:sp>
        <p:nvSpPr>
          <p:cNvPr id="403" name="Google Shape;403;p55"/>
          <p:cNvSpPr txBox="1">
            <a:spLocks noGrp="1"/>
          </p:cNvSpPr>
          <p:nvPr>
            <p:ph type="title"/>
          </p:nvPr>
        </p:nvSpPr>
        <p:spPr>
          <a:xfrm>
            <a:off x="304550" y="134550"/>
            <a:ext cx="89400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SVM</a:t>
            </a:r>
            <a:endParaRPr/>
          </a:p>
        </p:txBody>
      </p:sp>
      <p:pic>
        <p:nvPicPr>
          <p:cNvPr id="404" name="Google Shape;404;p55"/>
          <p:cNvPicPr preferRelativeResize="0"/>
          <p:nvPr/>
        </p:nvPicPr>
        <p:blipFill rotWithShape="1">
          <a:blip r:embed="rId3">
            <a:alphaModFix/>
          </a:blip>
          <a:srcRect l="12128" r="29251"/>
          <a:stretch/>
        </p:blipFill>
        <p:spPr>
          <a:xfrm>
            <a:off x="5775175" y="542925"/>
            <a:ext cx="2892298" cy="2646653"/>
          </a:xfrm>
          <a:prstGeom prst="rect">
            <a:avLst/>
          </a:prstGeom>
          <a:noFill/>
          <a:ln>
            <a:noFill/>
          </a:ln>
        </p:spPr>
      </p:pic>
      <p:sp>
        <p:nvSpPr>
          <p:cNvPr id="405" name="Google Shape;405;p55"/>
          <p:cNvSpPr/>
          <p:nvPr/>
        </p:nvSpPr>
        <p:spPr>
          <a:xfrm rot="10800000">
            <a:off x="7092600" y="36705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5"/>
          <p:cNvSpPr/>
          <p:nvPr/>
        </p:nvSpPr>
        <p:spPr>
          <a:xfrm rot="5400000">
            <a:off x="7558250"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55"/>
          <p:cNvPicPr preferRelativeResize="0"/>
          <p:nvPr/>
        </p:nvPicPr>
        <p:blipFill>
          <a:blip r:embed="rId4">
            <a:alphaModFix/>
          </a:blip>
          <a:stretch>
            <a:fillRect/>
          </a:stretch>
        </p:blipFill>
        <p:spPr>
          <a:xfrm>
            <a:off x="223850" y="2874800"/>
            <a:ext cx="4783825" cy="2268700"/>
          </a:xfrm>
          <a:prstGeom prst="rect">
            <a:avLst/>
          </a:prstGeom>
          <a:noFill/>
          <a:ln>
            <a:noFill/>
          </a:ln>
        </p:spPr>
      </p:pic>
      <p:sp>
        <p:nvSpPr>
          <p:cNvPr id="408" name="Google Shape;408;p55"/>
          <p:cNvSpPr txBox="1">
            <a:spLocks noGrp="1"/>
          </p:cNvSpPr>
          <p:nvPr>
            <p:ph type="body" idx="2"/>
          </p:nvPr>
        </p:nvSpPr>
        <p:spPr>
          <a:xfrm>
            <a:off x="4647200" y="2802800"/>
            <a:ext cx="3429000" cy="2529600"/>
          </a:xfrm>
          <a:prstGeom prst="rect">
            <a:avLst/>
          </a:prstGeom>
        </p:spPr>
        <p:txBody>
          <a:bodyPr spcFirstLastPara="1" wrap="square" lIns="91425" tIns="91425" rIns="91425" bIns="91425" anchor="ctr" anchorCtr="0">
            <a:noAutofit/>
          </a:bodyPr>
          <a:lstStyle/>
          <a:p>
            <a:pPr marL="457200" lvl="0" indent="-342900" algn="just" rtl="0">
              <a:spcBef>
                <a:spcPts val="0"/>
              </a:spcBef>
              <a:spcAft>
                <a:spcPts val="0"/>
              </a:spcAft>
              <a:buClr>
                <a:srgbClr val="292929"/>
              </a:buClr>
              <a:buSzPts val="1800"/>
              <a:buFont typeface="Average"/>
              <a:buChar char="●"/>
            </a:pPr>
            <a:r>
              <a:rPr lang="en" sz="1600" dirty="0">
                <a:solidFill>
                  <a:srgbClr val="292929"/>
                </a:solidFill>
                <a:latin typeface="Average"/>
                <a:ea typeface="Average"/>
                <a:cs typeface="Average"/>
                <a:sym typeface="Average"/>
              </a:rPr>
              <a:t>The optimisation problem is based on the theory of lagrange multipliers.</a:t>
            </a:r>
            <a:endParaRPr sz="1600" dirty="0">
              <a:solidFill>
                <a:srgbClr val="292929"/>
              </a:solidFill>
              <a:latin typeface="Average"/>
              <a:ea typeface="Average"/>
              <a:cs typeface="Average"/>
              <a:sym typeface="Average"/>
            </a:endParaRPr>
          </a:p>
          <a:p>
            <a:pPr marL="457200" lvl="0" indent="-342900" algn="just" rtl="0">
              <a:spcBef>
                <a:spcPts val="0"/>
              </a:spcBef>
              <a:spcAft>
                <a:spcPts val="0"/>
              </a:spcAft>
              <a:buClr>
                <a:srgbClr val="292929"/>
              </a:buClr>
              <a:buSzPts val="1800"/>
              <a:buFont typeface="Average"/>
              <a:buChar char="●"/>
            </a:pPr>
            <a:r>
              <a:rPr lang="en" sz="1600" dirty="0">
                <a:solidFill>
                  <a:srgbClr val="292929"/>
                </a:solidFill>
                <a:latin typeface="Average"/>
                <a:ea typeface="Average"/>
                <a:cs typeface="Average"/>
                <a:sym typeface="Average"/>
              </a:rPr>
              <a:t>Violation is used to minimise the partial gradient (Polynomial kernel).</a:t>
            </a:r>
            <a:endParaRPr sz="1600" dirty="0">
              <a:solidFill>
                <a:srgbClr val="292929"/>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138500" y="1471025"/>
            <a:ext cx="2286000" cy="37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KNN</a:t>
            </a:r>
            <a:endParaRPr/>
          </a:p>
        </p:txBody>
      </p:sp>
      <p:sp>
        <p:nvSpPr>
          <p:cNvPr id="414" name="Google Shape;414;p56"/>
          <p:cNvSpPr txBox="1">
            <a:spLocks noGrp="1"/>
          </p:cNvSpPr>
          <p:nvPr>
            <p:ph type="body" idx="1"/>
          </p:nvPr>
        </p:nvSpPr>
        <p:spPr>
          <a:xfrm>
            <a:off x="138500" y="2011650"/>
            <a:ext cx="3347400" cy="22644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 b="1"/>
              <a:t>KNN</a:t>
            </a:r>
            <a:r>
              <a:rPr lang="en"/>
              <a:t> is a supervised classification algorithm.</a:t>
            </a:r>
            <a:endParaRPr/>
          </a:p>
          <a:p>
            <a:pPr marL="457200" lvl="0" indent="-317500" algn="just" rtl="0">
              <a:lnSpc>
                <a:spcPct val="115000"/>
              </a:lnSpc>
              <a:spcBef>
                <a:spcPts val="0"/>
              </a:spcBef>
              <a:spcAft>
                <a:spcPts val="0"/>
              </a:spcAft>
              <a:buSzPts val="1400"/>
              <a:buChar char="●"/>
            </a:pPr>
            <a:r>
              <a:rPr lang="en"/>
              <a:t>The algorithm tries to find k nearest data points to the test data given to the classifier.  </a:t>
            </a:r>
            <a:endParaRPr/>
          </a:p>
          <a:p>
            <a:pPr marL="457200" lvl="0" indent="-317500" algn="just" rtl="0">
              <a:lnSpc>
                <a:spcPct val="115000"/>
              </a:lnSpc>
              <a:spcBef>
                <a:spcPts val="0"/>
              </a:spcBef>
              <a:spcAft>
                <a:spcPts val="0"/>
              </a:spcAft>
              <a:buSzPts val="1400"/>
              <a:buChar char="●"/>
            </a:pPr>
            <a:r>
              <a:rPr lang="en"/>
              <a:t>In our project, we have found the value of k = 8 or 10 to be giving the best test accuracy.</a:t>
            </a:r>
            <a:endParaRPr/>
          </a:p>
          <a:p>
            <a:pPr marL="0" lvl="0" indent="0" algn="just" rtl="0">
              <a:lnSpc>
                <a:spcPct val="115000"/>
              </a:lnSpc>
              <a:spcBef>
                <a:spcPts val="1600"/>
              </a:spcBef>
              <a:spcAft>
                <a:spcPts val="0"/>
              </a:spcAft>
              <a:buSzPts val="1400"/>
              <a:buNone/>
            </a:pPr>
            <a:endParaRPr/>
          </a:p>
          <a:p>
            <a:pPr marL="0" lvl="0" indent="0" algn="just" rtl="0">
              <a:lnSpc>
                <a:spcPct val="115000"/>
              </a:lnSpc>
              <a:spcBef>
                <a:spcPts val="1600"/>
              </a:spcBef>
              <a:spcAft>
                <a:spcPts val="1600"/>
              </a:spcAft>
              <a:buSzPts val="1400"/>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907</Words>
  <Application>Microsoft Office PowerPoint</Application>
  <PresentationFormat>On-screen Show (16:9)</PresentationFormat>
  <Paragraphs>156</Paragraphs>
  <Slides>17</Slides>
  <Notes>17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Montserrat</vt:lpstr>
      <vt:lpstr>Arial</vt:lpstr>
      <vt:lpstr>Quicksand</vt:lpstr>
      <vt:lpstr>Average</vt:lpstr>
      <vt:lpstr>Playfair Display</vt:lpstr>
      <vt:lpstr>Montserrat Medium</vt:lpstr>
      <vt:lpstr>Simple Light</vt:lpstr>
      <vt:lpstr>Sustainable Agriculture Project Proposal by Slidesgo</vt:lpstr>
      <vt:lpstr>Crop Prediction </vt:lpstr>
      <vt:lpstr>Group BeMAD </vt:lpstr>
      <vt:lpstr>Table of contents</vt:lpstr>
      <vt:lpstr>Problem Statement</vt:lpstr>
      <vt:lpstr>Existing body of work</vt:lpstr>
      <vt:lpstr>The dataset mainly consists of features related to weather conditions(temperature, humidity, rainfall) and soil nutrient(N, P, K values) and pH levels at a particular place. The dataset contains 22 categories of crop labels and 100 data points of each category.  In total dataset has 2200 data points. The categories includes various kinds of fruits like apple, banana, orange, grapes, mango, rice, beans, grams etc. The data points are collected on yearly basis.  After the analysis of the dataset, some columns gave high correlation values  Some missing values were found. So, preprocessing is performed.  </vt:lpstr>
      <vt:lpstr>Our approach</vt:lpstr>
      <vt:lpstr>SVM</vt:lpstr>
      <vt:lpstr>KNN</vt:lpstr>
      <vt:lpstr>Naive Bayes</vt:lpstr>
      <vt:lpstr>            Results</vt:lpstr>
      <vt:lpstr>Results</vt:lpstr>
      <vt:lpstr>Role of each group member </vt:lpstr>
      <vt:lpstr>Future Work</vt:lpstr>
      <vt:lpstr>Future Work - Project stages</vt:lpstr>
      <vt:lpstr>References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Prediction </dc:title>
  <cp:lastModifiedBy>DELL</cp:lastModifiedBy>
  <cp:revision>4</cp:revision>
  <dcterms:modified xsi:type="dcterms:W3CDTF">2021-03-23T17:34:42Z</dcterms:modified>
</cp:coreProperties>
</file>